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13_6D5C4B50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10E_4B5EFE85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110_CC8D55BC.xml" ContentType="application/vnd.ms-powerpoint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modernComment_13D_944E67C7.xml" ContentType="application/vnd.ms-powerpoint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modernComment_11D_9D4C25E0.xml" ContentType="application/vnd.ms-powerpoint.comment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omments/modernComment_12D_C835BA67.xml" ContentType="application/vnd.ms-powerpoint.comment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omments/modernComment_12E_94D3A27E.xml" ContentType="application/vnd.ms-powerpoint.comments+xml"/>
  <Override PartName="/ppt/notesSlides/notesSlide35.xml" ContentType="application/vnd.openxmlformats-officedocument.presentationml.notesSlide+xml"/>
  <Override PartName="/ppt/comments/modernComment_130_A026BA7A.xml" ContentType="application/vnd.ms-powerpoint.comment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omments/modernComment_12F_A732D0C3.xml" ContentType="application/vnd.ms-powerpoint.comment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50"/>
  </p:notesMasterIdLst>
  <p:sldIdLst>
    <p:sldId id="256" r:id="rId2"/>
    <p:sldId id="275" r:id="rId3"/>
    <p:sldId id="318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311" r:id="rId12"/>
    <p:sldId id="317" r:id="rId13"/>
    <p:sldId id="308" r:id="rId14"/>
    <p:sldId id="276" r:id="rId15"/>
    <p:sldId id="277" r:id="rId16"/>
    <p:sldId id="278" r:id="rId17"/>
    <p:sldId id="312" r:id="rId18"/>
    <p:sldId id="279" r:id="rId19"/>
    <p:sldId id="283" r:id="rId20"/>
    <p:sldId id="284" r:id="rId21"/>
    <p:sldId id="285" r:id="rId22"/>
    <p:sldId id="287" r:id="rId23"/>
    <p:sldId id="309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314" r:id="rId32"/>
    <p:sldId id="301" r:id="rId33"/>
    <p:sldId id="315" r:id="rId34"/>
    <p:sldId id="302" r:id="rId35"/>
    <p:sldId id="304" r:id="rId36"/>
    <p:sldId id="310" r:id="rId37"/>
    <p:sldId id="303" r:id="rId38"/>
    <p:sldId id="316" r:id="rId39"/>
    <p:sldId id="319" r:id="rId40"/>
    <p:sldId id="281" r:id="rId41"/>
    <p:sldId id="282" r:id="rId42"/>
    <p:sldId id="286" r:id="rId43"/>
    <p:sldId id="288" r:id="rId44"/>
    <p:sldId id="289" r:id="rId45"/>
    <p:sldId id="291" r:id="rId46"/>
    <p:sldId id="290" r:id="rId47"/>
    <p:sldId id="299" r:id="rId48"/>
    <p:sldId id="300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08896CC-88DF-A625-55AA-11C140076620}" name="Kevin Kim" initials="KK" userId="63cec7eb962b2923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A6E4"/>
    <a:srgbClr val="ECDFF5"/>
    <a:srgbClr val="E1D5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6A456F-9918-4BC5-9713-B85F33C127E7}" v="118" dt="2023-04-27T20:06:16.461"/>
    <p1510:client id="{4FE01194-778F-4572-8B5E-83477543EB84}" v="26810" dt="2023-04-28T05:58:40.693"/>
    <p1510:client id="{B02DFD0B-A7A1-4BCD-AF4C-D812D60DEBAA}" v="11" dt="2023-04-28T01:40:58.3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93" autoAdjust="0"/>
    <p:restoredTop sz="73232" autoAdjust="0"/>
  </p:normalViewPr>
  <p:slideViewPr>
    <p:cSldViewPr snapToGrid="0">
      <p:cViewPr varScale="1">
        <p:scale>
          <a:sx n="118" d="100"/>
          <a:sy n="118" d="100"/>
        </p:scale>
        <p:origin x="111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8/10/relationships/authors" Target="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Kim" userId="63cec7eb962b2923" providerId="Windows Live" clId="Web-{F664DDB5-29CA-4BB1-97A5-17FBA68A3676}"/>
    <pc:docChg chg="modSld">
      <pc:chgData name="Kevin Kim" userId="63cec7eb962b2923" providerId="Windows Live" clId="Web-{F664DDB5-29CA-4BB1-97A5-17FBA68A3676}" dt="2023-04-20T07:02:10.809" v="1" actId="14100"/>
      <pc:docMkLst>
        <pc:docMk/>
      </pc:docMkLst>
      <pc:sldChg chg="modSp">
        <pc:chgData name="Kevin Kim" userId="63cec7eb962b2923" providerId="Windows Live" clId="Web-{F664DDB5-29CA-4BB1-97A5-17FBA68A3676}" dt="2023-04-20T07:02:10.809" v="1" actId="14100"/>
        <pc:sldMkLst>
          <pc:docMk/>
          <pc:sldMk cId="3431814588" sldId="272"/>
        </pc:sldMkLst>
        <pc:spChg chg="mod">
          <ac:chgData name="Kevin Kim" userId="63cec7eb962b2923" providerId="Windows Live" clId="Web-{F664DDB5-29CA-4BB1-97A5-17FBA68A3676}" dt="2023-04-20T07:02:10.809" v="1" actId="14100"/>
          <ac:spMkLst>
            <pc:docMk/>
            <pc:sldMk cId="3431814588" sldId="272"/>
            <ac:spMk id="33" creationId="{A3942831-D8CC-B69F-002D-2138C9ACE7A5}"/>
          </ac:spMkLst>
        </pc:spChg>
      </pc:sldChg>
      <pc:sldChg chg="modSp">
        <pc:chgData name="Kevin Kim" userId="63cec7eb962b2923" providerId="Windows Live" clId="Web-{F664DDB5-29CA-4BB1-97A5-17FBA68A3676}" dt="2023-04-20T07:02:02.418" v="0" actId="14100"/>
        <pc:sldMkLst>
          <pc:docMk/>
          <pc:sldMk cId="2470033006" sldId="273"/>
        </pc:sldMkLst>
        <pc:spChg chg="mod">
          <ac:chgData name="Kevin Kim" userId="63cec7eb962b2923" providerId="Windows Live" clId="Web-{F664DDB5-29CA-4BB1-97A5-17FBA68A3676}" dt="2023-04-20T07:02:02.418" v="0" actId="14100"/>
          <ac:spMkLst>
            <pc:docMk/>
            <pc:sldMk cId="2470033006" sldId="273"/>
            <ac:spMk id="33" creationId="{A3942831-D8CC-B69F-002D-2138C9ACE7A5}"/>
          </ac:spMkLst>
        </pc:spChg>
      </pc:sldChg>
    </pc:docChg>
  </pc:docChgLst>
  <pc:docChgLst>
    <pc:chgData name="Kevin Kim" userId="63cec7eb962b2923" providerId="Windows Live" clId="Web-{E3BB8C4B-F014-45C6-BD9E-BFD1C0F3CE53}"/>
    <pc:docChg chg="modSld">
      <pc:chgData name="Kevin Kim" userId="63cec7eb962b2923" providerId="Windows Live" clId="Web-{E3BB8C4B-F014-45C6-BD9E-BFD1C0F3CE53}" dt="2023-01-04T16:26:13.082" v="2" actId="20577"/>
      <pc:docMkLst>
        <pc:docMk/>
      </pc:docMkLst>
      <pc:sldChg chg="modSp">
        <pc:chgData name="Kevin Kim" userId="63cec7eb962b2923" providerId="Windows Live" clId="Web-{E3BB8C4B-F014-45C6-BD9E-BFD1C0F3CE53}" dt="2023-01-04T16:26:13.082" v="2" actId="20577"/>
        <pc:sldMkLst>
          <pc:docMk/>
          <pc:sldMk cId="1360232905" sldId="257"/>
        </pc:sldMkLst>
        <pc:spChg chg="mod">
          <ac:chgData name="Kevin Kim" userId="63cec7eb962b2923" providerId="Windows Live" clId="Web-{E3BB8C4B-F014-45C6-BD9E-BFD1C0F3CE53}" dt="2023-01-04T16:26:13.082" v="2" actId="20577"/>
          <ac:spMkLst>
            <pc:docMk/>
            <pc:sldMk cId="1360232905" sldId="257"/>
            <ac:spMk id="3" creationId="{B30F6E42-2A59-97F8-0E97-6182107D7F38}"/>
          </ac:spMkLst>
        </pc:spChg>
      </pc:sldChg>
    </pc:docChg>
  </pc:docChgLst>
  <pc:docChgLst>
    <pc:chgData name="Guest User" providerId="Windows Live" clId="Web-{B02DFD0B-A7A1-4BCD-AF4C-D812D60DEBAA}"/>
    <pc:docChg chg="modSld">
      <pc:chgData name="Guest User" userId="" providerId="Windows Live" clId="Web-{B02DFD0B-A7A1-4BCD-AF4C-D812D60DEBAA}" dt="2023-04-28T01:40:58.240" v="7" actId="14100"/>
      <pc:docMkLst>
        <pc:docMk/>
      </pc:docMkLst>
      <pc:sldChg chg="modSp">
        <pc:chgData name="Guest User" userId="" providerId="Windows Live" clId="Web-{B02DFD0B-A7A1-4BCD-AF4C-D812D60DEBAA}" dt="2023-04-28T01:40:58.240" v="7" actId="14100"/>
        <pc:sldMkLst>
          <pc:docMk/>
          <pc:sldMk cId="2144109417" sldId="268"/>
        </pc:sldMkLst>
        <pc:spChg chg="mod">
          <ac:chgData name="Guest User" userId="" providerId="Windows Live" clId="Web-{B02DFD0B-A7A1-4BCD-AF4C-D812D60DEBAA}" dt="2023-04-28T01:40:58.240" v="7" actId="14100"/>
          <ac:spMkLst>
            <pc:docMk/>
            <pc:sldMk cId="2144109417" sldId="268"/>
            <ac:spMk id="10" creationId="{7AA61923-2FD1-2B64-A67F-7DAA29F27374}"/>
          </ac:spMkLst>
        </pc:spChg>
      </pc:sldChg>
    </pc:docChg>
  </pc:docChgLst>
  <pc:docChgLst>
    <pc:chgData name="Kevin Kim" userId="63cec7eb962b2923" providerId="LiveId" clId="{7EF6E917-1F4E-4DC5-9F70-E2A91140F817}"/>
    <pc:docChg chg="undo custSel addSld delSld modSld">
      <pc:chgData name="Kevin Kim" userId="63cec7eb962b2923" providerId="LiveId" clId="{7EF6E917-1F4E-4DC5-9F70-E2A91140F817}" dt="2023-01-23T15:25:59.283" v="6108" actId="1076"/>
      <pc:docMkLst>
        <pc:docMk/>
      </pc:docMkLst>
      <pc:sldChg chg="modSp mod">
        <pc:chgData name="Kevin Kim" userId="63cec7eb962b2923" providerId="LiveId" clId="{7EF6E917-1F4E-4DC5-9F70-E2A91140F817}" dt="2023-01-03T21:39:14.045" v="2122" actId="20577"/>
        <pc:sldMkLst>
          <pc:docMk/>
          <pc:sldMk cId="1360232905" sldId="257"/>
        </pc:sldMkLst>
        <pc:spChg chg="mod">
          <ac:chgData name="Kevin Kim" userId="63cec7eb962b2923" providerId="LiveId" clId="{7EF6E917-1F4E-4DC5-9F70-E2A91140F817}" dt="2023-01-03T21:39:14.045" v="2122" actId="20577"/>
          <ac:spMkLst>
            <pc:docMk/>
            <pc:sldMk cId="1360232905" sldId="257"/>
            <ac:spMk id="3" creationId="{B30F6E42-2A59-97F8-0E97-6182107D7F38}"/>
          </ac:spMkLst>
        </pc:spChg>
      </pc:sldChg>
      <pc:sldChg chg="addSp delSp modSp mod">
        <pc:chgData name="Kevin Kim" userId="63cec7eb962b2923" providerId="LiveId" clId="{7EF6E917-1F4E-4DC5-9F70-E2A91140F817}" dt="2023-01-03T21:39:37.813" v="2131" actId="20577"/>
        <pc:sldMkLst>
          <pc:docMk/>
          <pc:sldMk cId="362250659" sldId="258"/>
        </pc:sldMkLst>
        <pc:spChg chg="mod">
          <ac:chgData name="Kevin Kim" userId="63cec7eb962b2923" providerId="LiveId" clId="{7EF6E917-1F4E-4DC5-9F70-E2A91140F817}" dt="2023-01-03T21:23:14.774" v="770" actId="1076"/>
          <ac:spMkLst>
            <pc:docMk/>
            <pc:sldMk cId="362250659" sldId="258"/>
            <ac:spMk id="2" creationId="{762044F4-1654-A142-A43F-DD939A560BFD}"/>
          </ac:spMkLst>
        </pc:spChg>
        <pc:spChg chg="mod">
          <ac:chgData name="Kevin Kim" userId="63cec7eb962b2923" providerId="LiveId" clId="{7EF6E917-1F4E-4DC5-9F70-E2A91140F817}" dt="2023-01-03T21:39:37.813" v="2131" actId="20577"/>
          <ac:spMkLst>
            <pc:docMk/>
            <pc:sldMk cId="362250659" sldId="258"/>
            <ac:spMk id="7" creationId="{F057C69E-A66D-3667-6F90-3E548A98E3EA}"/>
          </ac:spMkLst>
        </pc:spChg>
        <pc:spChg chg="add del mod">
          <ac:chgData name="Kevin Kim" userId="63cec7eb962b2923" providerId="LiveId" clId="{7EF6E917-1F4E-4DC5-9F70-E2A91140F817}" dt="2023-01-03T21:20:19.677" v="538" actId="478"/>
          <ac:spMkLst>
            <pc:docMk/>
            <pc:sldMk cId="362250659" sldId="258"/>
            <ac:spMk id="8" creationId="{545BA644-2D26-6C37-ACDB-4CA0CC7572B6}"/>
          </ac:spMkLst>
        </pc:spChg>
        <pc:spChg chg="add mod">
          <ac:chgData name="Kevin Kim" userId="63cec7eb962b2923" providerId="LiveId" clId="{7EF6E917-1F4E-4DC5-9F70-E2A91140F817}" dt="2023-01-03T21:28:56.807" v="1050" actId="1076"/>
          <ac:spMkLst>
            <pc:docMk/>
            <pc:sldMk cId="362250659" sldId="258"/>
            <ac:spMk id="11" creationId="{A9CCB9CD-0889-F12B-EE47-E132CBA0FBB6}"/>
          </ac:spMkLst>
        </pc:spChg>
        <pc:picChg chg="add del">
          <ac:chgData name="Kevin Kim" userId="63cec7eb962b2923" providerId="LiveId" clId="{7EF6E917-1F4E-4DC5-9F70-E2A91140F817}" dt="2023-01-03T21:20:17.248" v="534" actId="22"/>
          <ac:picMkLst>
            <pc:docMk/>
            <pc:sldMk cId="362250659" sldId="258"/>
            <ac:picMk id="4" creationId="{42838AD9-7B02-F5C1-4E77-A9983AECC5BE}"/>
          </ac:picMkLst>
        </pc:picChg>
        <pc:picChg chg="add del mod">
          <ac:chgData name="Kevin Kim" userId="63cec7eb962b2923" providerId="LiveId" clId="{7EF6E917-1F4E-4DC5-9F70-E2A91140F817}" dt="2023-01-03T21:23:18.766" v="771" actId="1076"/>
          <ac:picMkLst>
            <pc:docMk/>
            <pc:sldMk cId="362250659" sldId="258"/>
            <ac:picMk id="6" creationId="{EC939D19-88ED-BF2D-B464-4CADD3735D47}"/>
          </ac:picMkLst>
        </pc:picChg>
        <pc:picChg chg="add del">
          <ac:chgData name="Kevin Kim" userId="63cec7eb962b2923" providerId="LiveId" clId="{7EF6E917-1F4E-4DC5-9F70-E2A91140F817}" dt="2023-01-03T21:20:19.400" v="537" actId="22"/>
          <ac:picMkLst>
            <pc:docMk/>
            <pc:sldMk cId="362250659" sldId="258"/>
            <ac:picMk id="10" creationId="{B46B6639-C54D-BBDB-03CA-63973B2B1AD7}"/>
          </ac:picMkLst>
        </pc:picChg>
      </pc:sldChg>
      <pc:sldChg chg="addSp modSp mod">
        <pc:chgData name="Kevin Kim" userId="63cec7eb962b2923" providerId="LiveId" clId="{7EF6E917-1F4E-4DC5-9F70-E2A91140F817}" dt="2023-01-03T21:28:43.894" v="1048" actId="1076"/>
        <pc:sldMkLst>
          <pc:docMk/>
          <pc:sldMk cId="3388509800" sldId="259"/>
        </pc:sldMkLst>
        <pc:spChg chg="add mod">
          <ac:chgData name="Kevin Kim" userId="63cec7eb962b2923" providerId="LiveId" clId="{7EF6E917-1F4E-4DC5-9F70-E2A91140F817}" dt="2023-01-03T21:28:34.478" v="1039" actId="1076"/>
          <ac:spMkLst>
            <pc:docMk/>
            <pc:sldMk cId="3388509800" sldId="259"/>
            <ac:spMk id="3" creationId="{64B303BD-D2EE-CE4F-DF3B-D03E943CA2F2}"/>
          </ac:spMkLst>
        </pc:spChg>
        <pc:spChg chg="add mod">
          <ac:chgData name="Kevin Kim" userId="63cec7eb962b2923" providerId="LiveId" clId="{7EF6E917-1F4E-4DC5-9F70-E2A91140F817}" dt="2023-01-03T21:28:43.894" v="1048" actId="1076"/>
          <ac:spMkLst>
            <pc:docMk/>
            <pc:sldMk cId="3388509800" sldId="259"/>
            <ac:spMk id="4" creationId="{9CE6B489-311F-CADB-75A3-9B88C064C952}"/>
          </ac:spMkLst>
        </pc:spChg>
        <pc:picChg chg="mod">
          <ac:chgData name="Kevin Kim" userId="63cec7eb962b2923" providerId="LiveId" clId="{7EF6E917-1F4E-4DC5-9F70-E2A91140F817}" dt="2023-01-03T21:28:19.532" v="1038" actId="1076"/>
          <ac:picMkLst>
            <pc:docMk/>
            <pc:sldMk cId="3388509800" sldId="259"/>
            <ac:picMk id="13" creationId="{76C0766C-4999-2CFE-7EAC-939947A85055}"/>
          </ac:picMkLst>
        </pc:picChg>
      </pc:sldChg>
      <pc:sldChg chg="addSp delSp modSp mod">
        <pc:chgData name="Kevin Kim" userId="63cec7eb962b2923" providerId="LiveId" clId="{7EF6E917-1F4E-4DC5-9F70-E2A91140F817}" dt="2023-01-03T21:25:54.181" v="873" actId="20577"/>
        <pc:sldMkLst>
          <pc:docMk/>
          <pc:sldMk cId="2953579054" sldId="260"/>
        </pc:sldMkLst>
        <pc:spChg chg="add mod">
          <ac:chgData name="Kevin Kim" userId="63cec7eb962b2923" providerId="LiveId" clId="{7EF6E917-1F4E-4DC5-9F70-E2A91140F817}" dt="2023-01-03T21:25:02.006" v="860" actId="1076"/>
          <ac:spMkLst>
            <pc:docMk/>
            <pc:sldMk cId="2953579054" sldId="260"/>
            <ac:spMk id="3" creationId="{4671F829-4190-A4DB-AAF2-130C2474D9F8}"/>
          </ac:spMkLst>
        </pc:spChg>
        <pc:spChg chg="add mod">
          <ac:chgData name="Kevin Kim" userId="63cec7eb962b2923" providerId="LiveId" clId="{7EF6E917-1F4E-4DC5-9F70-E2A91140F817}" dt="2023-01-03T21:25:54.181" v="873" actId="20577"/>
          <ac:spMkLst>
            <pc:docMk/>
            <pc:sldMk cId="2953579054" sldId="260"/>
            <ac:spMk id="4" creationId="{E9BE7689-32E4-F78E-A941-33949352D766}"/>
          </ac:spMkLst>
        </pc:spChg>
        <pc:spChg chg="del mod">
          <ac:chgData name="Kevin Kim" userId="63cec7eb962b2923" providerId="LiveId" clId="{7EF6E917-1F4E-4DC5-9F70-E2A91140F817}" dt="2023-01-03T21:24:50.379" v="857" actId="478"/>
          <ac:spMkLst>
            <pc:docMk/>
            <pc:sldMk cId="2953579054" sldId="260"/>
            <ac:spMk id="8" creationId="{2A4F22D3-0E1A-3F6B-5FF1-C77D68CCAFD3}"/>
          </ac:spMkLst>
        </pc:spChg>
        <pc:spChg chg="del mod">
          <ac:chgData name="Kevin Kim" userId="63cec7eb962b2923" providerId="LiveId" clId="{7EF6E917-1F4E-4DC5-9F70-E2A91140F817}" dt="2023-01-03T21:25:22.064" v="868" actId="478"/>
          <ac:spMkLst>
            <pc:docMk/>
            <pc:sldMk cId="2953579054" sldId="260"/>
            <ac:spMk id="9" creationId="{B449CB8A-355C-B187-902C-858D31C3935F}"/>
          </ac:spMkLst>
        </pc:spChg>
        <pc:picChg chg="mod">
          <ac:chgData name="Kevin Kim" userId="63cec7eb962b2923" providerId="LiveId" clId="{7EF6E917-1F4E-4DC5-9F70-E2A91140F817}" dt="2023-01-03T21:25:37.524" v="870" actId="1076"/>
          <ac:picMkLst>
            <pc:docMk/>
            <pc:sldMk cId="2953579054" sldId="260"/>
            <ac:picMk id="5" creationId="{709390FA-BA82-1BBA-AB60-77E150CA8B0A}"/>
          </ac:picMkLst>
        </pc:picChg>
      </pc:sldChg>
      <pc:sldChg chg="addSp delSp modSp mod">
        <pc:chgData name="Kevin Kim" userId="63cec7eb962b2923" providerId="LiveId" clId="{7EF6E917-1F4E-4DC5-9F70-E2A91140F817}" dt="2023-01-03T21:26:46.395" v="910" actId="20577"/>
        <pc:sldMkLst>
          <pc:docMk/>
          <pc:sldMk cId="651639009" sldId="261"/>
        </pc:sldMkLst>
        <pc:spChg chg="add mod">
          <ac:chgData name="Kevin Kim" userId="63cec7eb962b2923" providerId="LiveId" clId="{7EF6E917-1F4E-4DC5-9F70-E2A91140F817}" dt="2023-01-03T21:26:46.395" v="910" actId="20577"/>
          <ac:spMkLst>
            <pc:docMk/>
            <pc:sldMk cId="651639009" sldId="261"/>
            <ac:spMk id="3" creationId="{A04D3063-2D39-A4DC-B9CD-C035EC2AE342}"/>
          </ac:spMkLst>
        </pc:spChg>
        <pc:spChg chg="del mod">
          <ac:chgData name="Kevin Kim" userId="63cec7eb962b2923" providerId="LiveId" clId="{7EF6E917-1F4E-4DC5-9F70-E2A91140F817}" dt="2023-01-03T21:26:06.923" v="881"/>
          <ac:spMkLst>
            <pc:docMk/>
            <pc:sldMk cId="651639009" sldId="261"/>
            <ac:spMk id="7" creationId="{60D55B6C-421E-0739-CE85-7FD27BD515CF}"/>
          </ac:spMkLst>
        </pc:spChg>
      </pc:sldChg>
      <pc:sldChg chg="addSp delSp modSp mod">
        <pc:chgData name="Kevin Kim" userId="63cec7eb962b2923" providerId="LiveId" clId="{7EF6E917-1F4E-4DC5-9F70-E2A91140F817}" dt="2023-01-12T23:07:47.920" v="3405" actId="20577"/>
        <pc:sldMkLst>
          <pc:docMk/>
          <pc:sldMk cId="1548851490" sldId="263"/>
        </pc:sldMkLst>
        <pc:spChg chg="mod">
          <ac:chgData name="Kevin Kim" userId="63cec7eb962b2923" providerId="LiveId" clId="{7EF6E917-1F4E-4DC5-9F70-E2A91140F817}" dt="2023-01-12T23:07:47.920" v="3405" actId="20577"/>
          <ac:spMkLst>
            <pc:docMk/>
            <pc:sldMk cId="1548851490" sldId="263"/>
            <ac:spMk id="2" creationId="{EAFB73B1-04DE-B086-9E30-88F9750B1F7E}"/>
          </ac:spMkLst>
        </pc:spChg>
        <pc:spChg chg="mod">
          <ac:chgData name="Kevin Kim" userId="63cec7eb962b2923" providerId="LiveId" clId="{7EF6E917-1F4E-4DC5-9F70-E2A91140F817}" dt="2023-01-07T00:21:21.525" v="2497" actId="1076"/>
          <ac:spMkLst>
            <pc:docMk/>
            <pc:sldMk cId="1548851490" sldId="263"/>
            <ac:spMk id="3" creationId="{AC64BBC3-5656-EFB4-9120-703EBB342EA1}"/>
          </ac:spMkLst>
        </pc:spChg>
        <pc:spChg chg="add mod">
          <ac:chgData name="Kevin Kim" userId="63cec7eb962b2923" providerId="LiveId" clId="{7EF6E917-1F4E-4DC5-9F70-E2A91140F817}" dt="2023-01-07T00:19:34.432" v="2479" actId="1076"/>
          <ac:spMkLst>
            <pc:docMk/>
            <pc:sldMk cId="1548851490" sldId="263"/>
            <ac:spMk id="4" creationId="{81BAFA3C-47A6-3FB6-4EA7-F8EDC7730BBB}"/>
          </ac:spMkLst>
        </pc:spChg>
        <pc:spChg chg="add mod">
          <ac:chgData name="Kevin Kim" userId="63cec7eb962b2923" providerId="LiveId" clId="{7EF6E917-1F4E-4DC5-9F70-E2A91140F817}" dt="2023-01-07T00:25:49.716" v="2801" actId="1076"/>
          <ac:spMkLst>
            <pc:docMk/>
            <pc:sldMk cId="1548851490" sldId="263"/>
            <ac:spMk id="6" creationId="{81DF2668-FF15-B98D-55AB-0C33D3A9A181}"/>
          </ac:spMkLst>
        </pc:spChg>
        <pc:spChg chg="add del mod">
          <ac:chgData name="Kevin Kim" userId="63cec7eb962b2923" providerId="LiveId" clId="{7EF6E917-1F4E-4DC5-9F70-E2A91140F817}" dt="2023-01-07T00:21:13.864" v="2495" actId="478"/>
          <ac:spMkLst>
            <pc:docMk/>
            <pc:sldMk cId="1548851490" sldId="263"/>
            <ac:spMk id="8" creationId="{FE751F21-9775-36CA-1E76-40B75FDD3405}"/>
          </ac:spMkLst>
        </pc:spChg>
        <pc:spChg chg="add mod">
          <ac:chgData name="Kevin Kim" userId="63cec7eb962b2923" providerId="LiveId" clId="{7EF6E917-1F4E-4DC5-9F70-E2A91140F817}" dt="2023-01-07T00:25:29.331" v="2770" actId="20577"/>
          <ac:spMkLst>
            <pc:docMk/>
            <pc:sldMk cId="1548851490" sldId="263"/>
            <ac:spMk id="10" creationId="{EA2966EE-D853-85B5-54F1-70048DD05952}"/>
          </ac:spMkLst>
        </pc:spChg>
        <pc:picChg chg="del mod modCrop">
          <ac:chgData name="Kevin Kim" userId="63cec7eb962b2923" providerId="LiveId" clId="{7EF6E917-1F4E-4DC5-9F70-E2A91140F817}" dt="2023-01-07T00:21:09.465" v="2493" actId="478"/>
          <ac:picMkLst>
            <pc:docMk/>
            <pc:sldMk cId="1548851490" sldId="263"/>
            <ac:picMk id="5" creationId="{9BD38B17-CE18-BF0D-D1B5-6EBCC3D21DC3}"/>
          </ac:picMkLst>
        </pc:picChg>
        <pc:picChg chg="mod modCrop">
          <ac:chgData name="Kevin Kim" userId="63cec7eb962b2923" providerId="LiveId" clId="{7EF6E917-1F4E-4DC5-9F70-E2A91140F817}" dt="2023-01-07T00:18:51.652" v="2320" actId="1076"/>
          <ac:picMkLst>
            <pc:docMk/>
            <pc:sldMk cId="1548851490" sldId="263"/>
            <ac:picMk id="7" creationId="{889A6FEF-9C52-5984-8E67-A3FD547AA20B}"/>
          </ac:picMkLst>
        </pc:picChg>
        <pc:picChg chg="add mod modCrop">
          <ac:chgData name="Kevin Kim" userId="63cec7eb962b2923" providerId="LiveId" clId="{7EF6E917-1F4E-4DC5-9F70-E2A91140F817}" dt="2023-01-07T00:25:52.530" v="2802" actId="1076"/>
          <ac:picMkLst>
            <pc:docMk/>
            <pc:sldMk cId="1548851490" sldId="263"/>
            <ac:picMk id="9" creationId="{A557F51F-AC1B-8373-F228-5C9BBB4FB358}"/>
          </ac:picMkLst>
        </pc:picChg>
      </pc:sldChg>
      <pc:sldChg chg="modSp mod">
        <pc:chgData name="Kevin Kim" userId="63cec7eb962b2923" providerId="LiveId" clId="{7EF6E917-1F4E-4DC5-9F70-E2A91140F817}" dt="2023-01-12T23:37:19.076" v="6083" actId="20577"/>
        <pc:sldMkLst>
          <pc:docMk/>
          <pc:sldMk cId="92052527" sldId="264"/>
        </pc:sldMkLst>
        <pc:spChg chg="mod">
          <ac:chgData name="Kevin Kim" userId="63cec7eb962b2923" providerId="LiveId" clId="{7EF6E917-1F4E-4DC5-9F70-E2A91140F817}" dt="2023-01-12T23:37:19.076" v="6083" actId="20577"/>
          <ac:spMkLst>
            <pc:docMk/>
            <pc:sldMk cId="92052527" sldId="264"/>
            <ac:spMk id="3" creationId="{6845F2CE-D8BB-9975-CCCE-E5414ED44908}"/>
          </ac:spMkLst>
        </pc:spChg>
      </pc:sldChg>
      <pc:sldChg chg="addSp delSp modSp new mod">
        <pc:chgData name="Kevin Kim" userId="63cec7eb962b2923" providerId="LiveId" clId="{7EF6E917-1F4E-4DC5-9F70-E2A91140F817}" dt="2023-01-23T15:25:06.756" v="6107" actId="1076"/>
        <pc:sldMkLst>
          <pc:docMk/>
          <pc:sldMk cId="3424726255" sldId="265"/>
        </pc:sldMkLst>
        <pc:spChg chg="mod">
          <ac:chgData name="Kevin Kim" userId="63cec7eb962b2923" providerId="LiveId" clId="{7EF6E917-1F4E-4DC5-9F70-E2A91140F817}" dt="2023-01-12T23:30:15.412" v="5750" actId="20577"/>
          <ac:spMkLst>
            <pc:docMk/>
            <pc:sldMk cId="3424726255" sldId="265"/>
            <ac:spMk id="2" creationId="{FBDF6FB9-3506-32F7-0DE1-298FFF6CCEEF}"/>
          </ac:spMkLst>
        </pc:spChg>
        <pc:spChg chg="mod">
          <ac:chgData name="Kevin Kim" userId="63cec7eb962b2923" providerId="LiveId" clId="{7EF6E917-1F4E-4DC5-9F70-E2A91140F817}" dt="2023-01-07T00:34:10.142" v="3397" actId="20577"/>
          <ac:spMkLst>
            <pc:docMk/>
            <pc:sldMk cId="3424726255" sldId="265"/>
            <ac:spMk id="3" creationId="{4A88D549-7AF5-C5AB-1845-6796381DB0BE}"/>
          </ac:spMkLst>
        </pc:spChg>
        <pc:spChg chg="add mod">
          <ac:chgData name="Kevin Kim" userId="63cec7eb962b2923" providerId="LiveId" clId="{7EF6E917-1F4E-4DC5-9F70-E2A91140F817}" dt="2023-01-12T23:35:46.143" v="6059" actId="1582"/>
          <ac:spMkLst>
            <pc:docMk/>
            <pc:sldMk cId="3424726255" sldId="265"/>
            <ac:spMk id="4" creationId="{1EC4C0D3-6FBE-480C-253C-1F0369342557}"/>
          </ac:spMkLst>
        </pc:spChg>
        <pc:spChg chg="add mod">
          <ac:chgData name="Kevin Kim" userId="63cec7eb962b2923" providerId="LiveId" clId="{7EF6E917-1F4E-4DC5-9F70-E2A91140F817}" dt="2023-01-12T23:36:26.837" v="6072" actId="1076"/>
          <ac:spMkLst>
            <pc:docMk/>
            <pc:sldMk cId="3424726255" sldId="265"/>
            <ac:spMk id="5" creationId="{20958BBF-F1FC-DDC0-FED9-5508FC172567}"/>
          </ac:spMkLst>
        </pc:spChg>
        <pc:spChg chg="add mod">
          <ac:chgData name="Kevin Kim" userId="63cec7eb962b2923" providerId="LiveId" clId="{7EF6E917-1F4E-4DC5-9F70-E2A91140F817}" dt="2023-01-23T15:25:06.756" v="6107" actId="1076"/>
          <ac:spMkLst>
            <pc:docMk/>
            <pc:sldMk cId="3424726255" sldId="265"/>
            <ac:spMk id="10" creationId="{A02E4786-EA0E-6D7C-A9B7-73957CFB8558}"/>
          </ac:spMkLst>
        </pc:spChg>
        <pc:spChg chg="add mod">
          <ac:chgData name="Kevin Kim" userId="63cec7eb962b2923" providerId="LiveId" clId="{7EF6E917-1F4E-4DC5-9F70-E2A91140F817}" dt="2023-01-07T00:31:02.716" v="3302" actId="164"/>
          <ac:spMkLst>
            <pc:docMk/>
            <pc:sldMk cId="3424726255" sldId="265"/>
            <ac:spMk id="11" creationId="{C4841A56-D22A-A5F8-8077-546215A0260A}"/>
          </ac:spMkLst>
        </pc:spChg>
        <pc:spChg chg="add del mod">
          <ac:chgData name="Kevin Kim" userId="63cec7eb962b2923" providerId="LiveId" clId="{7EF6E917-1F4E-4DC5-9F70-E2A91140F817}" dt="2023-01-07T00:28:46.160" v="2984"/>
          <ac:spMkLst>
            <pc:docMk/>
            <pc:sldMk cId="3424726255" sldId="265"/>
            <ac:spMk id="12" creationId="{4246CA5E-290E-DCE9-0A35-36FA2DD586F1}"/>
          </ac:spMkLst>
        </pc:spChg>
        <pc:spChg chg="mod">
          <ac:chgData name="Kevin Kim" userId="63cec7eb962b2923" providerId="LiveId" clId="{7EF6E917-1F4E-4DC5-9F70-E2A91140F817}" dt="2023-01-12T23:36:29.417" v="6073"/>
          <ac:spMkLst>
            <pc:docMk/>
            <pc:sldMk cId="3424726255" sldId="265"/>
            <ac:spMk id="14" creationId="{7760D6BE-97D1-E64A-6619-F0EFDB2F4321}"/>
          </ac:spMkLst>
        </pc:spChg>
        <pc:spChg chg="mod">
          <ac:chgData name="Kevin Kim" userId="63cec7eb962b2923" providerId="LiveId" clId="{7EF6E917-1F4E-4DC5-9F70-E2A91140F817}" dt="2023-01-12T23:36:29.417" v="6073"/>
          <ac:spMkLst>
            <pc:docMk/>
            <pc:sldMk cId="3424726255" sldId="265"/>
            <ac:spMk id="15" creationId="{4C1139CF-3535-C3C4-B99C-62EEE0E0EDB4}"/>
          </ac:spMkLst>
        </pc:spChg>
        <pc:spChg chg="add del mod">
          <ac:chgData name="Kevin Kim" userId="63cec7eb962b2923" providerId="LiveId" clId="{7EF6E917-1F4E-4DC5-9F70-E2A91140F817}" dt="2023-01-12T23:36:30.200" v="6074"/>
          <ac:spMkLst>
            <pc:docMk/>
            <pc:sldMk cId="3424726255" sldId="265"/>
            <ac:spMk id="16" creationId="{4DEF6BAF-31BB-E479-B335-7F3D27044ABF}"/>
          </ac:spMkLst>
        </pc:spChg>
        <pc:spChg chg="add del mod">
          <ac:chgData name="Kevin Kim" userId="63cec7eb962b2923" providerId="LiveId" clId="{7EF6E917-1F4E-4DC5-9F70-E2A91140F817}" dt="2023-01-12T23:36:30.200" v="6074"/>
          <ac:spMkLst>
            <pc:docMk/>
            <pc:sldMk cId="3424726255" sldId="265"/>
            <ac:spMk id="17" creationId="{8BCFF5B9-B93C-3BD1-C8F2-32BC99B74591}"/>
          </ac:spMkLst>
        </pc:spChg>
        <pc:spChg chg="add mod">
          <ac:chgData name="Kevin Kim" userId="63cec7eb962b2923" providerId="LiveId" clId="{7EF6E917-1F4E-4DC5-9F70-E2A91140F817}" dt="2023-01-12T23:36:40.449" v="6076" actId="1076"/>
          <ac:spMkLst>
            <pc:docMk/>
            <pc:sldMk cId="3424726255" sldId="265"/>
            <ac:spMk id="18" creationId="{EF6C3C3A-D6C8-9897-64FA-F19CDA66E772}"/>
          </ac:spMkLst>
        </pc:spChg>
        <pc:spChg chg="add mod">
          <ac:chgData name="Kevin Kim" userId="63cec7eb962b2923" providerId="LiveId" clId="{7EF6E917-1F4E-4DC5-9F70-E2A91140F817}" dt="2023-01-12T23:36:40.449" v="6076" actId="1076"/>
          <ac:spMkLst>
            <pc:docMk/>
            <pc:sldMk cId="3424726255" sldId="265"/>
            <ac:spMk id="19" creationId="{7E4A227C-0686-F9F4-5135-87387DDD292D}"/>
          </ac:spMkLst>
        </pc:spChg>
        <pc:grpChg chg="add del mod">
          <ac:chgData name="Kevin Kim" userId="63cec7eb962b2923" providerId="LiveId" clId="{7EF6E917-1F4E-4DC5-9F70-E2A91140F817}" dt="2023-01-12T23:36:30.200" v="6074"/>
          <ac:grpSpMkLst>
            <pc:docMk/>
            <pc:sldMk cId="3424726255" sldId="265"/>
            <ac:grpSpMk id="6" creationId="{79D40577-2FED-1166-2039-09E3D76079C5}"/>
          </ac:grpSpMkLst>
        </pc:grpChg>
        <pc:grpChg chg="add mod">
          <ac:chgData name="Kevin Kim" userId="63cec7eb962b2923" providerId="LiveId" clId="{7EF6E917-1F4E-4DC5-9F70-E2A91140F817}" dt="2023-01-12T23:35:28.480" v="6057" actId="1076"/>
          <ac:grpSpMkLst>
            <pc:docMk/>
            <pc:sldMk cId="3424726255" sldId="265"/>
            <ac:grpSpMk id="13" creationId="{3E3DB540-AF67-AB78-E474-C02CCE25DA0A}"/>
          </ac:grpSpMkLst>
        </pc:grpChg>
        <pc:picChg chg="add del mod">
          <ac:chgData name="Kevin Kim" userId="63cec7eb962b2923" providerId="LiveId" clId="{7EF6E917-1F4E-4DC5-9F70-E2A91140F817}" dt="2023-01-07T00:26:13.546" v="2807" actId="478"/>
          <ac:picMkLst>
            <pc:docMk/>
            <pc:sldMk cId="3424726255" sldId="265"/>
            <ac:picMk id="5" creationId="{8549A172-4178-BD10-AA7F-BC828AD23C5C}"/>
          </ac:picMkLst>
        </pc:picChg>
        <pc:picChg chg="add mod">
          <ac:chgData name="Kevin Kim" userId="63cec7eb962b2923" providerId="LiveId" clId="{7EF6E917-1F4E-4DC5-9F70-E2A91140F817}" dt="2023-01-07T00:31:02.716" v="3302" actId="164"/>
          <ac:picMkLst>
            <pc:docMk/>
            <pc:sldMk cId="3424726255" sldId="265"/>
            <ac:picMk id="7" creationId="{800DE139-549E-D170-2324-08EFA8249B9F}"/>
          </ac:picMkLst>
        </pc:picChg>
        <pc:picChg chg="mod">
          <ac:chgData name="Kevin Kim" userId="63cec7eb962b2923" providerId="LiveId" clId="{7EF6E917-1F4E-4DC5-9F70-E2A91140F817}" dt="2023-01-12T23:36:29.417" v="6073"/>
          <ac:picMkLst>
            <pc:docMk/>
            <pc:sldMk cId="3424726255" sldId="265"/>
            <ac:picMk id="8" creationId="{D4BEE8A9-8286-F847-364B-117B771A8F23}"/>
          </ac:picMkLst>
        </pc:picChg>
        <pc:picChg chg="add mod">
          <ac:chgData name="Kevin Kim" userId="63cec7eb962b2923" providerId="LiveId" clId="{7EF6E917-1F4E-4DC5-9F70-E2A91140F817}" dt="2023-01-07T00:31:02.716" v="3302" actId="164"/>
          <ac:picMkLst>
            <pc:docMk/>
            <pc:sldMk cId="3424726255" sldId="265"/>
            <ac:picMk id="9" creationId="{385CC4FB-90E8-F269-35DA-356C1A411AD4}"/>
          </ac:picMkLst>
        </pc:picChg>
        <pc:picChg chg="mod">
          <ac:chgData name="Kevin Kim" userId="63cec7eb962b2923" providerId="LiveId" clId="{7EF6E917-1F4E-4DC5-9F70-E2A91140F817}" dt="2023-01-12T23:36:29.417" v="6073"/>
          <ac:picMkLst>
            <pc:docMk/>
            <pc:sldMk cId="3424726255" sldId="265"/>
            <ac:picMk id="12" creationId="{8168AFAB-E56B-1825-AF8F-606B7E48375C}"/>
          </ac:picMkLst>
        </pc:picChg>
      </pc:sldChg>
      <pc:sldChg chg="addSp delSp modSp add mod">
        <pc:chgData name="Kevin Kim" userId="63cec7eb962b2923" providerId="LiveId" clId="{7EF6E917-1F4E-4DC5-9F70-E2A91140F817}" dt="2023-01-12T23:39:26.902" v="6084" actId="1076"/>
        <pc:sldMkLst>
          <pc:docMk/>
          <pc:sldMk cId="2414049796" sldId="266"/>
        </pc:sldMkLst>
        <pc:spChg chg="mod">
          <ac:chgData name="Kevin Kim" userId="63cec7eb962b2923" providerId="LiveId" clId="{7EF6E917-1F4E-4DC5-9F70-E2A91140F817}" dt="2023-01-12T23:30:27.073" v="5757" actId="20577"/>
          <ac:spMkLst>
            <pc:docMk/>
            <pc:sldMk cId="2414049796" sldId="266"/>
            <ac:spMk id="2" creationId="{FBDF6FB9-3506-32F7-0DE1-298FFF6CCEEF}"/>
          </ac:spMkLst>
        </pc:spChg>
        <pc:spChg chg="mod">
          <ac:chgData name="Kevin Kim" userId="63cec7eb962b2923" providerId="LiveId" clId="{7EF6E917-1F4E-4DC5-9F70-E2A91140F817}" dt="2023-01-12T23:33:35.777" v="5993" actId="20577"/>
          <ac:spMkLst>
            <pc:docMk/>
            <pc:sldMk cId="2414049796" sldId="266"/>
            <ac:spMk id="3" creationId="{4A88D549-7AF5-C5AB-1845-6796381DB0BE}"/>
          </ac:spMkLst>
        </pc:spChg>
        <pc:spChg chg="add mod">
          <ac:chgData name="Kevin Kim" userId="63cec7eb962b2923" providerId="LiveId" clId="{7EF6E917-1F4E-4DC5-9F70-E2A91140F817}" dt="2023-01-12T23:33:40.318" v="5994" actId="1076"/>
          <ac:spMkLst>
            <pc:docMk/>
            <pc:sldMk cId="2414049796" sldId="266"/>
            <ac:spMk id="4" creationId="{FE3DA192-8732-4680-C413-914393694C9B}"/>
          </ac:spMkLst>
        </pc:spChg>
        <pc:spChg chg="mod">
          <ac:chgData name="Kevin Kim" userId="63cec7eb962b2923" providerId="LiveId" clId="{7EF6E917-1F4E-4DC5-9F70-E2A91140F817}" dt="2023-01-12T23:39:26.902" v="6084" actId="1076"/>
          <ac:spMkLst>
            <pc:docMk/>
            <pc:sldMk cId="2414049796" sldId="266"/>
            <ac:spMk id="10" creationId="{A02E4786-EA0E-6D7C-A9B7-73957CFB8558}"/>
          </ac:spMkLst>
        </pc:spChg>
        <pc:spChg chg="del">
          <ac:chgData name="Kevin Kim" userId="63cec7eb962b2923" providerId="LiveId" clId="{7EF6E917-1F4E-4DC5-9F70-E2A91140F817}" dt="2023-01-12T23:15:17.932" v="3981" actId="478"/>
          <ac:spMkLst>
            <pc:docMk/>
            <pc:sldMk cId="2414049796" sldId="266"/>
            <ac:spMk id="11" creationId="{C4841A56-D22A-A5F8-8077-546215A0260A}"/>
          </ac:spMkLst>
        </pc:spChg>
        <pc:grpChg chg="mod">
          <ac:chgData name="Kevin Kim" userId="63cec7eb962b2923" providerId="LiveId" clId="{7EF6E917-1F4E-4DC5-9F70-E2A91140F817}" dt="2023-01-12T23:33:04.568" v="5923" actId="1076"/>
          <ac:grpSpMkLst>
            <pc:docMk/>
            <pc:sldMk cId="2414049796" sldId="266"/>
            <ac:grpSpMk id="13" creationId="{3E3DB540-AF67-AB78-E474-C02CCE25DA0A}"/>
          </ac:grpSpMkLst>
        </pc:grpChg>
        <pc:picChg chg="mod">
          <ac:chgData name="Kevin Kim" userId="63cec7eb962b2923" providerId="LiveId" clId="{7EF6E917-1F4E-4DC5-9F70-E2A91140F817}" dt="2023-01-12T23:12:00.813" v="3407" actId="14826"/>
          <ac:picMkLst>
            <pc:docMk/>
            <pc:sldMk cId="2414049796" sldId="266"/>
            <ac:picMk id="7" creationId="{800DE139-549E-D170-2324-08EFA8249B9F}"/>
          </ac:picMkLst>
        </pc:picChg>
        <pc:picChg chg="del">
          <ac:chgData name="Kevin Kim" userId="63cec7eb962b2923" providerId="LiveId" clId="{7EF6E917-1F4E-4DC5-9F70-E2A91140F817}" dt="2023-01-12T23:15:14.762" v="3980" actId="478"/>
          <ac:picMkLst>
            <pc:docMk/>
            <pc:sldMk cId="2414049796" sldId="266"/>
            <ac:picMk id="9" creationId="{385CC4FB-90E8-F269-35DA-356C1A411AD4}"/>
          </ac:picMkLst>
        </pc:picChg>
      </pc:sldChg>
      <pc:sldChg chg="modSp new del mod">
        <pc:chgData name="Kevin Kim" userId="63cec7eb962b2923" providerId="LiveId" clId="{7EF6E917-1F4E-4DC5-9F70-E2A91140F817}" dt="2023-01-12T23:23:31.027" v="4948" actId="47"/>
        <pc:sldMkLst>
          <pc:docMk/>
          <pc:sldMk cId="165911203" sldId="267"/>
        </pc:sldMkLst>
        <pc:spChg chg="mod">
          <ac:chgData name="Kevin Kim" userId="63cec7eb962b2923" providerId="LiveId" clId="{7EF6E917-1F4E-4DC5-9F70-E2A91140F817}" dt="2023-01-12T23:20:04.813" v="4947"/>
          <ac:spMkLst>
            <pc:docMk/>
            <pc:sldMk cId="165911203" sldId="267"/>
            <ac:spMk id="2" creationId="{1CA1DE17-BEDB-2449-221A-DA8B69980EDC}"/>
          </ac:spMkLst>
        </pc:spChg>
      </pc:sldChg>
      <pc:sldChg chg="addSp modSp add mod">
        <pc:chgData name="Kevin Kim" userId="63cec7eb962b2923" providerId="LiveId" clId="{7EF6E917-1F4E-4DC5-9F70-E2A91140F817}" dt="2023-01-23T15:25:59.283" v="6108" actId="1076"/>
        <pc:sldMkLst>
          <pc:docMk/>
          <pc:sldMk cId="3537392977" sldId="267"/>
        </pc:sldMkLst>
        <pc:spChg chg="mod">
          <ac:chgData name="Kevin Kim" userId="63cec7eb962b2923" providerId="LiveId" clId="{7EF6E917-1F4E-4DC5-9F70-E2A91140F817}" dt="2023-01-12T23:31:49.352" v="5860" actId="1036"/>
          <ac:spMkLst>
            <pc:docMk/>
            <pc:sldMk cId="3537392977" sldId="267"/>
            <ac:spMk id="2" creationId="{FBDF6FB9-3506-32F7-0DE1-298FFF6CCEEF}"/>
          </ac:spMkLst>
        </pc:spChg>
        <pc:spChg chg="mod">
          <ac:chgData name="Kevin Kim" userId="63cec7eb962b2923" providerId="LiveId" clId="{7EF6E917-1F4E-4DC5-9F70-E2A91140F817}" dt="2023-01-12T23:40:29.602" v="6106" actId="20577"/>
          <ac:spMkLst>
            <pc:docMk/>
            <pc:sldMk cId="3537392977" sldId="267"/>
            <ac:spMk id="3" creationId="{4A88D549-7AF5-C5AB-1845-6796381DB0BE}"/>
          </ac:spMkLst>
        </pc:spChg>
        <pc:spChg chg="add mod">
          <ac:chgData name="Kevin Kim" userId="63cec7eb962b2923" providerId="LiveId" clId="{7EF6E917-1F4E-4DC5-9F70-E2A91140F817}" dt="2023-01-12T23:36:47.102" v="6078" actId="1076"/>
          <ac:spMkLst>
            <pc:docMk/>
            <pc:sldMk cId="3537392977" sldId="267"/>
            <ac:spMk id="4" creationId="{4341D8FD-80FC-A179-A88F-D89B1B1A75ED}"/>
          </ac:spMkLst>
        </pc:spChg>
        <pc:spChg chg="add mod">
          <ac:chgData name="Kevin Kim" userId="63cec7eb962b2923" providerId="LiveId" clId="{7EF6E917-1F4E-4DC5-9F70-E2A91140F817}" dt="2023-01-12T23:36:59.334" v="6082" actId="1076"/>
          <ac:spMkLst>
            <pc:docMk/>
            <pc:sldMk cId="3537392977" sldId="267"/>
            <ac:spMk id="5" creationId="{D77942D9-6A48-1091-32F3-CDE675EF5F98}"/>
          </ac:spMkLst>
        </pc:spChg>
        <pc:spChg chg="add mod">
          <ac:chgData name="Kevin Kim" userId="63cec7eb962b2923" providerId="LiveId" clId="{7EF6E917-1F4E-4DC5-9F70-E2A91140F817}" dt="2023-01-12T23:36:51.122" v="6080" actId="1076"/>
          <ac:spMkLst>
            <pc:docMk/>
            <pc:sldMk cId="3537392977" sldId="267"/>
            <ac:spMk id="6" creationId="{80DAE53F-267B-5BE0-51B0-2FD10B2F1380}"/>
          </ac:spMkLst>
        </pc:spChg>
        <pc:spChg chg="add mod">
          <ac:chgData name="Kevin Kim" userId="63cec7eb962b2923" providerId="LiveId" clId="{7EF6E917-1F4E-4DC5-9F70-E2A91140F817}" dt="2023-01-12T23:36:54.685" v="6081" actId="1076"/>
          <ac:spMkLst>
            <pc:docMk/>
            <pc:sldMk cId="3537392977" sldId="267"/>
            <ac:spMk id="8" creationId="{E54E5D22-BC7A-AE45-28E7-1752308DA19D}"/>
          </ac:spMkLst>
        </pc:spChg>
        <pc:spChg chg="mod">
          <ac:chgData name="Kevin Kim" userId="63cec7eb962b2923" providerId="LiveId" clId="{7EF6E917-1F4E-4DC5-9F70-E2A91140F817}" dt="2023-01-12T23:33:53.849" v="5998" actId="20577"/>
          <ac:spMkLst>
            <pc:docMk/>
            <pc:sldMk cId="3537392977" sldId="267"/>
            <ac:spMk id="10" creationId="{A02E4786-EA0E-6D7C-A9B7-73957CFB8558}"/>
          </ac:spMkLst>
        </pc:spChg>
        <pc:spChg chg="mod">
          <ac:chgData name="Kevin Kim" userId="63cec7eb962b2923" providerId="LiveId" clId="{7EF6E917-1F4E-4DC5-9F70-E2A91140F817}" dt="2023-01-12T23:33:56.043" v="6000" actId="20577"/>
          <ac:spMkLst>
            <pc:docMk/>
            <pc:sldMk cId="3537392977" sldId="267"/>
            <ac:spMk id="11" creationId="{C4841A56-D22A-A5F8-8077-546215A0260A}"/>
          </ac:spMkLst>
        </pc:spChg>
        <pc:grpChg chg="mod">
          <ac:chgData name="Kevin Kim" userId="63cec7eb962b2923" providerId="LiveId" clId="{7EF6E917-1F4E-4DC5-9F70-E2A91140F817}" dt="2023-01-23T15:25:59.283" v="6108" actId="1076"/>
          <ac:grpSpMkLst>
            <pc:docMk/>
            <pc:sldMk cId="3537392977" sldId="267"/>
            <ac:grpSpMk id="13" creationId="{3E3DB540-AF67-AB78-E474-C02CCE25DA0A}"/>
          </ac:grpSpMkLst>
        </pc:grpChg>
        <pc:picChg chg="mod">
          <ac:chgData name="Kevin Kim" userId="63cec7eb962b2923" providerId="LiveId" clId="{7EF6E917-1F4E-4DC5-9F70-E2A91140F817}" dt="2023-01-12T23:24:14.165" v="4951" actId="14826"/>
          <ac:picMkLst>
            <pc:docMk/>
            <pc:sldMk cId="3537392977" sldId="267"/>
            <ac:picMk id="7" creationId="{800DE139-549E-D170-2324-08EFA8249B9F}"/>
          </ac:picMkLst>
        </pc:picChg>
        <pc:picChg chg="mod">
          <ac:chgData name="Kevin Kim" userId="63cec7eb962b2923" providerId="LiveId" clId="{7EF6E917-1F4E-4DC5-9F70-E2A91140F817}" dt="2023-01-12T23:24:23.468" v="4952" actId="14826"/>
          <ac:picMkLst>
            <pc:docMk/>
            <pc:sldMk cId="3537392977" sldId="267"/>
            <ac:picMk id="9" creationId="{385CC4FB-90E8-F269-35DA-356C1A411AD4}"/>
          </ac:picMkLst>
        </pc:picChg>
      </pc:sldChg>
    </pc:docChg>
  </pc:docChgLst>
  <pc:docChgLst>
    <pc:chgData name="Kevin Kim" userId="63cec7eb962b2923" providerId="LiveId" clId="{436A456F-9918-4BC5-9713-B85F33C127E7}"/>
    <pc:docChg chg="undo redo custSel addSld delSld modSld sldOrd">
      <pc:chgData name="Kevin Kim" userId="63cec7eb962b2923" providerId="LiveId" clId="{436A456F-9918-4BC5-9713-B85F33C127E7}" dt="2023-04-27T20:07:14.425" v="3820" actId="20577"/>
      <pc:docMkLst>
        <pc:docMk/>
      </pc:docMkLst>
      <pc:sldChg chg="setBg">
        <pc:chgData name="Kevin Kim" userId="63cec7eb962b2923" providerId="LiveId" clId="{436A456F-9918-4BC5-9713-B85F33C127E7}" dt="2023-04-27T17:07:44.420" v="954"/>
        <pc:sldMkLst>
          <pc:docMk/>
          <pc:sldMk cId="3684436995" sldId="256"/>
        </pc:sldMkLst>
      </pc:sldChg>
      <pc:sldChg chg="addSp delSp modSp new mod setBg">
        <pc:chgData name="Kevin Kim" userId="63cec7eb962b2923" providerId="LiveId" clId="{436A456F-9918-4BC5-9713-B85F33C127E7}" dt="2023-04-27T18:35:21.898" v="1726" actId="1076"/>
        <pc:sldMkLst>
          <pc:docMk/>
          <pc:sldMk cId="2144109417" sldId="268"/>
        </pc:sldMkLst>
        <pc:spChg chg="mod">
          <ac:chgData name="Kevin Kim" userId="63cec7eb962b2923" providerId="LiveId" clId="{436A456F-9918-4BC5-9713-B85F33C127E7}" dt="2023-04-19T21:48:12.289" v="168" actId="20577"/>
          <ac:spMkLst>
            <pc:docMk/>
            <pc:sldMk cId="2144109417" sldId="268"/>
            <ac:spMk id="2" creationId="{7FBEC8E1-159B-5F34-EFC2-5FCCA06F2A0B}"/>
          </ac:spMkLst>
        </pc:spChg>
        <pc:spChg chg="add mod">
          <ac:chgData name="Kevin Kim" userId="63cec7eb962b2923" providerId="LiveId" clId="{436A456F-9918-4BC5-9713-B85F33C127E7}" dt="2023-04-27T18:18:07.493" v="1482" actId="1076"/>
          <ac:spMkLst>
            <pc:docMk/>
            <pc:sldMk cId="2144109417" sldId="268"/>
            <ac:spMk id="2" creationId="{8C366BDE-CD26-6948-910E-62BF2D8E93D6}"/>
          </ac:spMkLst>
        </pc:spChg>
        <pc:spChg chg="add mod ord">
          <ac:chgData name="Kevin Kim" userId="63cec7eb962b2923" providerId="LiveId" clId="{436A456F-9918-4BC5-9713-B85F33C127E7}" dt="2023-04-27T18:18:17.426" v="1497" actId="20577"/>
          <ac:spMkLst>
            <pc:docMk/>
            <pc:sldMk cId="2144109417" sldId="268"/>
            <ac:spMk id="3" creationId="{5DF43F03-8B28-AF8B-D1F9-FF0EB4AF0ABE}"/>
          </ac:spMkLst>
        </pc:spChg>
        <pc:spChg chg="del">
          <ac:chgData name="Kevin Kim" userId="63cec7eb962b2923" providerId="LiveId" clId="{436A456F-9918-4BC5-9713-B85F33C127E7}" dt="2023-04-19T21:44:19.158" v="139" actId="478"/>
          <ac:spMkLst>
            <pc:docMk/>
            <pc:sldMk cId="2144109417" sldId="268"/>
            <ac:spMk id="3" creationId="{8C8427FE-BAE7-5A8F-B95B-0DD72DFB30D3}"/>
          </ac:spMkLst>
        </pc:spChg>
        <pc:spChg chg="add mod">
          <ac:chgData name="Kevin Kim" userId="63cec7eb962b2923" providerId="LiveId" clId="{436A456F-9918-4BC5-9713-B85F33C127E7}" dt="2023-04-27T18:35:21.898" v="1726" actId="1076"/>
          <ac:spMkLst>
            <pc:docMk/>
            <pc:sldMk cId="2144109417" sldId="268"/>
            <ac:spMk id="4" creationId="{0B6E7DA9-91CE-652D-516A-CEDC69855E73}"/>
          </ac:spMkLst>
        </pc:spChg>
        <pc:spChg chg="del mod">
          <ac:chgData name="Kevin Kim" userId="63cec7eb962b2923" providerId="LiveId" clId="{436A456F-9918-4BC5-9713-B85F33C127E7}" dt="2023-04-27T17:28:42.125" v="1396" actId="478"/>
          <ac:spMkLst>
            <pc:docMk/>
            <pc:sldMk cId="2144109417" sldId="268"/>
            <ac:spMk id="5" creationId="{68EDA0AC-FF25-28A9-C622-14E9539D2A7F}"/>
          </ac:spMkLst>
        </pc:spChg>
        <pc:spChg chg="add del mod">
          <ac:chgData name="Kevin Kim" userId="63cec7eb962b2923" providerId="LiveId" clId="{436A456F-9918-4BC5-9713-B85F33C127E7}" dt="2023-04-19T21:48:36.048" v="174" actId="478"/>
          <ac:spMkLst>
            <pc:docMk/>
            <pc:sldMk cId="2144109417" sldId="268"/>
            <ac:spMk id="8" creationId="{C4C82277-8F23-A3FC-954F-15E95D521A8B}"/>
          </ac:spMkLst>
        </pc:spChg>
        <pc:spChg chg="add del mod">
          <ac:chgData name="Kevin Kim" userId="63cec7eb962b2923" providerId="LiveId" clId="{436A456F-9918-4BC5-9713-B85F33C127E7}" dt="2023-04-19T21:49:24.009" v="182"/>
          <ac:spMkLst>
            <pc:docMk/>
            <pc:sldMk cId="2144109417" sldId="268"/>
            <ac:spMk id="9" creationId="{F8206EA2-6C99-3B07-4B28-B498EE83A84D}"/>
          </ac:spMkLst>
        </pc:spChg>
        <pc:spChg chg="add mod">
          <ac:chgData name="Kevin Kim" userId="63cec7eb962b2923" providerId="LiveId" clId="{436A456F-9918-4BC5-9713-B85F33C127E7}" dt="2023-04-27T18:16:30.223" v="1445" actId="1076"/>
          <ac:spMkLst>
            <pc:docMk/>
            <pc:sldMk cId="2144109417" sldId="268"/>
            <ac:spMk id="10" creationId="{7AA61923-2FD1-2B64-A67F-7DAA29F27374}"/>
          </ac:spMkLst>
        </pc:spChg>
        <pc:spChg chg="del">
          <ac:chgData name="Kevin Kim" userId="63cec7eb962b2923" providerId="LiveId" clId="{436A456F-9918-4BC5-9713-B85F33C127E7}" dt="2023-04-27T17:28:39.941" v="1395" actId="478"/>
          <ac:spMkLst>
            <pc:docMk/>
            <pc:sldMk cId="2144109417" sldId="268"/>
            <ac:spMk id="30" creationId="{FA967C28-AC87-2995-DF4E-47F57B6AFF4B}"/>
          </ac:spMkLst>
        </pc:spChg>
        <pc:spChg chg="add del mod">
          <ac:chgData name="Kevin Kim" userId="63cec7eb962b2923" providerId="LiveId" clId="{436A456F-9918-4BC5-9713-B85F33C127E7}" dt="2023-04-27T18:18:15.010" v="1488" actId="478"/>
          <ac:spMkLst>
            <pc:docMk/>
            <pc:sldMk cId="2144109417" sldId="268"/>
            <ac:spMk id="32" creationId="{4E1CA300-B113-EF4D-5AB9-B295A75F1048}"/>
          </ac:spMkLst>
        </pc:spChg>
        <pc:spChg chg="mod ord">
          <ac:chgData name="Kevin Kim" userId="63cec7eb962b2923" providerId="LiveId" clId="{436A456F-9918-4BC5-9713-B85F33C127E7}" dt="2023-04-27T18:18:14.817" v="1487" actId="1076"/>
          <ac:spMkLst>
            <pc:docMk/>
            <pc:sldMk cId="2144109417" sldId="268"/>
            <ac:spMk id="33" creationId="{A3942831-D8CC-B69F-002D-2138C9ACE7A5}"/>
          </ac:spMkLst>
        </pc:spChg>
        <pc:spChg chg="mod">
          <ac:chgData name="Kevin Kim" userId="63cec7eb962b2923" providerId="LiveId" clId="{436A456F-9918-4BC5-9713-B85F33C127E7}" dt="2023-04-27T17:27:33.996" v="1359" actId="20577"/>
          <ac:spMkLst>
            <pc:docMk/>
            <pc:sldMk cId="2144109417" sldId="268"/>
            <ac:spMk id="41" creationId="{ED15E448-A1B5-7007-FE92-75EA878EB654}"/>
          </ac:spMkLst>
        </pc:spChg>
        <pc:spChg chg="del topLvl">
          <ac:chgData name="Kevin Kim" userId="63cec7eb962b2923" providerId="LiveId" clId="{436A456F-9918-4BC5-9713-B85F33C127E7}" dt="2023-04-27T17:24:29.122" v="1241" actId="478"/>
          <ac:spMkLst>
            <pc:docMk/>
            <pc:sldMk cId="2144109417" sldId="268"/>
            <ac:spMk id="43" creationId="{33E6D33B-C279-241B-9742-2C6F503DE490}"/>
          </ac:spMkLst>
        </pc:spChg>
        <pc:grpChg chg="del">
          <ac:chgData name="Kevin Kim" userId="63cec7eb962b2923" providerId="LiveId" clId="{436A456F-9918-4BC5-9713-B85F33C127E7}" dt="2023-04-27T17:24:29.122" v="1241" actId="478"/>
          <ac:grpSpMkLst>
            <pc:docMk/>
            <pc:sldMk cId="2144109417" sldId="268"/>
            <ac:grpSpMk id="45" creationId="{1E191E8D-62B9-2564-5405-0C6E0360258E}"/>
          </ac:grpSpMkLst>
        </pc:grpChg>
        <pc:picChg chg="add del mod">
          <ac:chgData name="Kevin Kim" userId="63cec7eb962b2923" providerId="LiveId" clId="{436A456F-9918-4BC5-9713-B85F33C127E7}" dt="2023-04-19T21:47:13.518" v="144" actId="478"/>
          <ac:picMkLst>
            <pc:docMk/>
            <pc:sldMk cId="2144109417" sldId="268"/>
            <ac:picMk id="5" creationId="{DCEE746B-588C-BF80-25A9-244B27505056}"/>
          </ac:picMkLst>
        </pc:picChg>
        <pc:picChg chg="add del mod topLvl">
          <ac:chgData name="Kevin Kim" userId="63cec7eb962b2923" providerId="LiveId" clId="{436A456F-9918-4BC5-9713-B85F33C127E7}" dt="2023-04-27T18:04:56.223" v="1427" actId="478"/>
          <ac:picMkLst>
            <pc:docMk/>
            <pc:sldMk cId="2144109417" sldId="268"/>
            <ac:picMk id="7" creationId="{EE8C7FD8-678A-33CD-9258-CDD4667E803A}"/>
          </ac:picMkLst>
        </pc:picChg>
      </pc:sldChg>
      <pc:sldChg chg="modSp new mod">
        <pc:chgData name="Kevin Kim" userId="63cec7eb962b2923" providerId="LiveId" clId="{436A456F-9918-4BC5-9713-B85F33C127E7}" dt="2023-04-19T22:19:07.828" v="738" actId="20577"/>
        <pc:sldMkLst>
          <pc:docMk/>
          <pc:sldMk cId="1324321272" sldId="269"/>
        </pc:sldMkLst>
        <pc:spChg chg="mod">
          <ac:chgData name="Kevin Kim" userId="63cec7eb962b2923" providerId="LiveId" clId="{436A456F-9918-4BC5-9713-B85F33C127E7}" dt="2023-04-19T22:16:55.388" v="563" actId="20577"/>
          <ac:spMkLst>
            <pc:docMk/>
            <pc:sldMk cId="1324321272" sldId="269"/>
            <ac:spMk id="2" creationId="{1AF1EE10-C17A-FDE0-E8CA-8E230DD92BDD}"/>
          </ac:spMkLst>
        </pc:spChg>
        <pc:spChg chg="mod">
          <ac:chgData name="Kevin Kim" userId="63cec7eb962b2923" providerId="LiveId" clId="{436A456F-9918-4BC5-9713-B85F33C127E7}" dt="2023-04-19T22:19:07.828" v="738" actId="20577"/>
          <ac:spMkLst>
            <pc:docMk/>
            <pc:sldMk cId="1324321272" sldId="269"/>
            <ac:spMk id="3" creationId="{1B2EC06C-3C0B-1B26-9B32-B9104182F666}"/>
          </ac:spMkLst>
        </pc:spChg>
      </pc:sldChg>
      <pc:sldChg chg="addSp delSp modSp mod setBg modNotesTx">
        <pc:chgData name="Kevin Kim" userId="63cec7eb962b2923" providerId="LiveId" clId="{436A456F-9918-4BC5-9713-B85F33C127E7}" dt="2023-04-27T20:05:50.216" v="3799"/>
        <pc:sldMkLst>
          <pc:docMk/>
          <pc:sldMk cId="1409057162" sldId="269"/>
        </pc:sldMkLst>
        <pc:spChg chg="add mod">
          <ac:chgData name="Kevin Kim" userId="63cec7eb962b2923" providerId="LiveId" clId="{436A456F-9918-4BC5-9713-B85F33C127E7}" dt="2023-04-27T17:30:15.919" v="1419" actId="1076"/>
          <ac:spMkLst>
            <pc:docMk/>
            <pc:sldMk cId="1409057162" sldId="269"/>
            <ac:spMk id="2" creationId="{12717E3D-1506-2C1E-D3A8-BD10EF40F358}"/>
          </ac:spMkLst>
        </pc:spChg>
        <pc:spChg chg="add mod">
          <ac:chgData name="Kevin Kim" userId="63cec7eb962b2923" providerId="LiveId" clId="{436A456F-9918-4BC5-9713-B85F33C127E7}" dt="2023-04-27T18:35:58.741" v="1778" actId="20577"/>
          <ac:spMkLst>
            <pc:docMk/>
            <pc:sldMk cId="1409057162" sldId="269"/>
            <ac:spMk id="3" creationId="{3191C348-A358-ECF2-6742-D224005A402E}"/>
          </ac:spMkLst>
        </pc:spChg>
        <pc:spChg chg="add mod">
          <ac:chgData name="Kevin Kim" userId="63cec7eb962b2923" providerId="LiveId" clId="{436A456F-9918-4BC5-9713-B85F33C127E7}" dt="2023-04-27T18:36:27.196" v="1792" actId="1076"/>
          <ac:spMkLst>
            <pc:docMk/>
            <pc:sldMk cId="1409057162" sldId="269"/>
            <ac:spMk id="4" creationId="{FF1FCB27-3ACD-B1DF-FD5F-2B0D7750B04C}"/>
          </ac:spMkLst>
        </pc:spChg>
        <pc:spChg chg="del">
          <ac:chgData name="Kevin Kim" userId="63cec7eb962b2923" providerId="LiveId" clId="{436A456F-9918-4BC5-9713-B85F33C127E7}" dt="2023-04-27T17:30:06.921" v="1418" actId="478"/>
          <ac:spMkLst>
            <pc:docMk/>
            <pc:sldMk cId="1409057162" sldId="269"/>
            <ac:spMk id="5" creationId="{68EDA0AC-FF25-28A9-C622-14E9539D2A7F}"/>
          </ac:spMkLst>
        </pc:spChg>
        <pc:spChg chg="del mod">
          <ac:chgData name="Kevin Kim" userId="63cec7eb962b2923" providerId="LiveId" clId="{436A456F-9918-4BC5-9713-B85F33C127E7}" dt="2023-04-27T20:05:50.216" v="3799"/>
          <ac:spMkLst>
            <pc:docMk/>
            <pc:sldMk cId="1409057162" sldId="269"/>
            <ac:spMk id="10" creationId="{7AA61923-2FD1-2B64-A67F-7DAA29F27374}"/>
          </ac:spMkLst>
        </pc:spChg>
        <pc:spChg chg="mod">
          <ac:chgData name="Kevin Kim" userId="63cec7eb962b2923" providerId="LiveId" clId="{436A456F-9918-4BC5-9713-B85F33C127E7}" dt="2023-04-27T18:44:05.630" v="1984" actId="20577"/>
          <ac:spMkLst>
            <pc:docMk/>
            <pc:sldMk cId="1409057162" sldId="269"/>
            <ac:spMk id="11" creationId="{79E9EB33-72B3-F35D-2EBB-AF2692C2F45E}"/>
          </ac:spMkLst>
        </pc:spChg>
        <pc:spChg chg="del">
          <ac:chgData name="Kevin Kim" userId="63cec7eb962b2923" providerId="LiveId" clId="{436A456F-9918-4BC5-9713-B85F33C127E7}" dt="2023-04-27T17:30:06.921" v="1418" actId="478"/>
          <ac:spMkLst>
            <pc:docMk/>
            <pc:sldMk cId="1409057162" sldId="269"/>
            <ac:spMk id="30" creationId="{FA967C28-AC87-2995-DF4E-47F57B6AFF4B}"/>
          </ac:spMkLst>
        </pc:spChg>
        <pc:picChg chg="mod">
          <ac:chgData name="Kevin Kim" userId="63cec7eb962b2923" providerId="LiveId" clId="{436A456F-9918-4BC5-9713-B85F33C127E7}" dt="2023-04-27T20:05:49.121" v="3797" actId="1076"/>
          <ac:picMkLst>
            <pc:docMk/>
            <pc:sldMk cId="1409057162" sldId="269"/>
            <ac:picMk id="9" creationId="{BB30C253-6CC6-A40E-9574-727904C32465}"/>
          </ac:picMkLst>
        </pc:picChg>
      </pc:sldChg>
      <pc:sldChg chg="addSp delSp modSp mod setBg">
        <pc:chgData name="Kevin Kim" userId="63cec7eb962b2923" providerId="LiveId" clId="{436A456F-9918-4BC5-9713-B85F33C127E7}" dt="2023-04-27T18:48:42.240" v="1991" actId="20577"/>
        <pc:sldMkLst>
          <pc:docMk/>
          <pc:sldMk cId="1264516741" sldId="270"/>
        </pc:sldMkLst>
        <pc:spChg chg="mod">
          <ac:chgData name="Kevin Kim" userId="63cec7eb962b2923" providerId="LiveId" clId="{436A456F-9918-4BC5-9713-B85F33C127E7}" dt="2023-04-27T18:48:42.240" v="1991" actId="20577"/>
          <ac:spMkLst>
            <pc:docMk/>
            <pc:sldMk cId="1264516741" sldId="270"/>
            <ac:spMk id="2" creationId="{09C04026-2F39-6CD4-C1BC-DE1BC0F3BF7F}"/>
          </ac:spMkLst>
        </pc:spChg>
        <pc:spChg chg="add mod">
          <ac:chgData name="Kevin Kim" userId="63cec7eb962b2923" providerId="LiveId" clId="{436A456F-9918-4BC5-9713-B85F33C127E7}" dt="2023-04-27T18:24:06.164" v="1534" actId="1076"/>
          <ac:spMkLst>
            <pc:docMk/>
            <pc:sldMk cId="1264516741" sldId="270"/>
            <ac:spMk id="3" creationId="{BBF5B4DD-3A04-4EDD-B779-D4F650CDFFE6}"/>
          </ac:spMkLst>
        </pc:spChg>
        <pc:spChg chg="add mod">
          <ac:chgData name="Kevin Kim" userId="63cec7eb962b2923" providerId="LiveId" clId="{436A456F-9918-4BC5-9713-B85F33C127E7}" dt="2023-04-27T18:37:17.229" v="1817" actId="1076"/>
          <ac:spMkLst>
            <pc:docMk/>
            <pc:sldMk cId="1264516741" sldId="270"/>
            <ac:spMk id="4" creationId="{EDCEF391-9163-292B-441A-CDE449368445}"/>
          </ac:spMkLst>
        </pc:spChg>
        <pc:spChg chg="del">
          <ac:chgData name="Kevin Kim" userId="63cec7eb962b2923" providerId="LiveId" clId="{436A456F-9918-4BC5-9713-B85F33C127E7}" dt="2023-04-27T18:23:51.907" v="1530" actId="478"/>
          <ac:spMkLst>
            <pc:docMk/>
            <pc:sldMk cId="1264516741" sldId="270"/>
            <ac:spMk id="5" creationId="{68EDA0AC-FF25-28A9-C622-14E9539D2A7F}"/>
          </ac:spMkLst>
        </pc:spChg>
        <pc:spChg chg="add mod">
          <ac:chgData name="Kevin Kim" userId="63cec7eb962b2923" providerId="LiveId" clId="{436A456F-9918-4BC5-9713-B85F33C127E7}" dt="2023-04-27T18:37:20.159" v="1820" actId="20577"/>
          <ac:spMkLst>
            <pc:docMk/>
            <pc:sldMk cId="1264516741" sldId="270"/>
            <ac:spMk id="6" creationId="{8A425B9F-8CCB-E7D4-2C05-F2419803368C}"/>
          </ac:spMkLst>
        </pc:spChg>
        <pc:spChg chg="mod">
          <ac:chgData name="Kevin Kim" userId="63cec7eb962b2923" providerId="LiveId" clId="{436A456F-9918-4BC5-9713-B85F33C127E7}" dt="2023-04-27T18:26:58.656" v="1575" actId="1076"/>
          <ac:spMkLst>
            <pc:docMk/>
            <pc:sldMk cId="1264516741" sldId="270"/>
            <ac:spMk id="8" creationId="{1561EE94-6701-C2E0-0B10-4C93078ED382}"/>
          </ac:spMkLst>
        </pc:spChg>
        <pc:spChg chg="mod">
          <ac:chgData name="Kevin Kim" userId="63cec7eb962b2923" providerId="LiveId" clId="{436A456F-9918-4BC5-9713-B85F33C127E7}" dt="2023-04-27T18:27:01.544" v="1585" actId="403"/>
          <ac:spMkLst>
            <pc:docMk/>
            <pc:sldMk cId="1264516741" sldId="270"/>
            <ac:spMk id="9" creationId="{20D5A637-9F0D-A943-A1F8-DCD6C19C5142}"/>
          </ac:spMkLst>
        </pc:spChg>
        <pc:spChg chg="mod">
          <ac:chgData name="Kevin Kim" userId="63cec7eb962b2923" providerId="LiveId" clId="{436A456F-9918-4BC5-9713-B85F33C127E7}" dt="2023-04-27T18:28:41.774" v="1605" actId="1076"/>
          <ac:spMkLst>
            <pc:docMk/>
            <pc:sldMk cId="1264516741" sldId="270"/>
            <ac:spMk id="10" creationId="{7AA61923-2FD1-2B64-A67F-7DAA29F27374}"/>
          </ac:spMkLst>
        </pc:spChg>
        <pc:spChg chg="mod">
          <ac:chgData name="Kevin Kim" userId="63cec7eb962b2923" providerId="LiveId" clId="{436A456F-9918-4BC5-9713-B85F33C127E7}" dt="2023-04-26T18:56:32.199" v="929" actId="20577"/>
          <ac:spMkLst>
            <pc:docMk/>
            <pc:sldMk cId="1264516741" sldId="270"/>
            <ac:spMk id="15" creationId="{FEA0539A-B2CF-B922-484D-DE5E7BB63A50}"/>
          </ac:spMkLst>
        </pc:spChg>
        <pc:spChg chg="del">
          <ac:chgData name="Kevin Kim" userId="63cec7eb962b2923" providerId="LiveId" clId="{436A456F-9918-4BC5-9713-B85F33C127E7}" dt="2023-04-27T18:23:51.907" v="1530" actId="478"/>
          <ac:spMkLst>
            <pc:docMk/>
            <pc:sldMk cId="1264516741" sldId="270"/>
            <ac:spMk id="30" creationId="{FA967C28-AC87-2995-DF4E-47F57B6AFF4B}"/>
          </ac:spMkLst>
        </pc:spChg>
        <pc:spChg chg="mod">
          <ac:chgData name="Kevin Kim" userId="63cec7eb962b2923" providerId="LiveId" clId="{436A456F-9918-4BC5-9713-B85F33C127E7}" dt="2023-04-27T18:26:59.240" v="1577" actId="14100"/>
          <ac:spMkLst>
            <pc:docMk/>
            <pc:sldMk cId="1264516741" sldId="270"/>
            <ac:spMk id="37" creationId="{AD450D82-DEE1-4A91-1376-430DA838513C}"/>
          </ac:spMkLst>
        </pc:spChg>
        <pc:grpChg chg="add del mod">
          <ac:chgData name="Kevin Kim" userId="63cec7eb962b2923" providerId="LiveId" clId="{436A456F-9918-4BC5-9713-B85F33C127E7}" dt="2023-04-27T18:27:00.846" v="1583" actId="1076"/>
          <ac:grpSpMkLst>
            <pc:docMk/>
            <pc:sldMk cId="1264516741" sldId="270"/>
            <ac:grpSpMk id="13" creationId="{72FC4013-E8CB-4572-1C69-FDC34300D6E2}"/>
          </ac:grpSpMkLst>
        </pc:grpChg>
      </pc:sldChg>
      <pc:sldChg chg="addSp delSp modSp mod setBg">
        <pc:chgData name="Kevin Kim" userId="63cec7eb962b2923" providerId="LiveId" clId="{436A456F-9918-4BC5-9713-B85F33C127E7}" dt="2023-04-27T20:06:16.461" v="3805" actId="20577"/>
        <pc:sldMkLst>
          <pc:docMk/>
          <pc:sldMk cId="916134886" sldId="271"/>
        </pc:sldMkLst>
        <pc:spChg chg="del mod">
          <ac:chgData name="Kevin Kim" userId="63cec7eb962b2923" providerId="LiveId" clId="{436A456F-9918-4BC5-9713-B85F33C127E7}" dt="2023-04-27T18:30:38.446" v="1706" actId="478"/>
          <ac:spMkLst>
            <pc:docMk/>
            <pc:sldMk cId="916134886" sldId="271"/>
            <ac:spMk id="2" creationId="{09C04026-2F39-6CD4-C1BC-DE1BC0F3BF7F}"/>
          </ac:spMkLst>
        </pc:spChg>
        <pc:spChg chg="del">
          <ac:chgData name="Kevin Kim" userId="63cec7eb962b2923" providerId="LiveId" clId="{436A456F-9918-4BC5-9713-B85F33C127E7}" dt="2023-04-27T18:27:21.833" v="1587" actId="478"/>
          <ac:spMkLst>
            <pc:docMk/>
            <pc:sldMk cId="916134886" sldId="271"/>
            <ac:spMk id="5" creationId="{68EDA0AC-FF25-28A9-C622-14E9539D2A7F}"/>
          </ac:spMkLst>
        </pc:spChg>
        <pc:spChg chg="del topLvl">
          <ac:chgData name="Kevin Kim" userId="63cec7eb962b2923" providerId="LiveId" clId="{436A456F-9918-4BC5-9713-B85F33C127E7}" dt="2023-04-27T18:28:12.340" v="1601" actId="478"/>
          <ac:spMkLst>
            <pc:docMk/>
            <pc:sldMk cId="916134886" sldId="271"/>
            <ac:spMk id="6" creationId="{B3BF00DE-7421-4EA4-69DB-0E06AFE8722A}"/>
          </ac:spMkLst>
        </pc:spChg>
        <pc:spChg chg="add mod">
          <ac:chgData name="Kevin Kim" userId="63cec7eb962b2923" providerId="LiveId" clId="{436A456F-9918-4BC5-9713-B85F33C127E7}" dt="2023-04-27T18:27:22.206" v="1588"/>
          <ac:spMkLst>
            <pc:docMk/>
            <pc:sldMk cId="916134886" sldId="271"/>
            <ac:spMk id="7" creationId="{2220988D-D083-069B-38D0-E099E173EE2A}"/>
          </ac:spMkLst>
        </pc:spChg>
        <pc:spChg chg="mod">
          <ac:chgData name="Kevin Kim" userId="63cec7eb962b2923" providerId="LiveId" clId="{436A456F-9918-4BC5-9713-B85F33C127E7}" dt="2023-04-27T18:28:34.624" v="1604" actId="1076"/>
          <ac:spMkLst>
            <pc:docMk/>
            <pc:sldMk cId="916134886" sldId="271"/>
            <ac:spMk id="8" creationId="{1561EE94-6701-C2E0-0B10-4C93078ED382}"/>
          </ac:spMkLst>
        </pc:spChg>
        <pc:spChg chg="mod">
          <ac:chgData name="Kevin Kim" userId="63cec7eb962b2923" providerId="LiveId" clId="{436A456F-9918-4BC5-9713-B85F33C127E7}" dt="2023-04-27T20:06:16.461" v="3805" actId="20577"/>
          <ac:spMkLst>
            <pc:docMk/>
            <pc:sldMk cId="916134886" sldId="271"/>
            <ac:spMk id="9" creationId="{20D5A637-9F0D-A943-A1F8-DCD6C19C5142}"/>
          </ac:spMkLst>
        </pc:spChg>
        <pc:spChg chg="mod">
          <ac:chgData name="Kevin Kim" userId="63cec7eb962b2923" providerId="LiveId" clId="{436A456F-9918-4BC5-9713-B85F33C127E7}" dt="2023-04-27T18:27:41.001" v="1594" actId="1076"/>
          <ac:spMkLst>
            <pc:docMk/>
            <pc:sldMk cId="916134886" sldId="271"/>
            <ac:spMk id="10" creationId="{7AA61923-2FD1-2B64-A67F-7DAA29F27374}"/>
          </ac:spMkLst>
        </pc:spChg>
        <pc:spChg chg="add del mod">
          <ac:chgData name="Kevin Kim" userId="63cec7eb962b2923" providerId="LiveId" clId="{436A456F-9918-4BC5-9713-B85F33C127E7}" dt="2023-04-27T18:37:35.043" v="1821" actId="478"/>
          <ac:spMkLst>
            <pc:docMk/>
            <pc:sldMk cId="916134886" sldId="271"/>
            <ac:spMk id="11" creationId="{0C2B00FD-4574-52B3-7E95-AABC17A7D4AB}"/>
          </ac:spMkLst>
        </pc:spChg>
        <pc:spChg chg="add mod">
          <ac:chgData name="Kevin Kim" userId="63cec7eb962b2923" providerId="LiveId" clId="{436A456F-9918-4BC5-9713-B85F33C127E7}" dt="2023-04-27T18:30:48.174" v="1710" actId="14100"/>
          <ac:spMkLst>
            <pc:docMk/>
            <pc:sldMk cId="916134886" sldId="271"/>
            <ac:spMk id="12" creationId="{594A287D-16F0-5D05-6E6D-96DCF2C0DC0D}"/>
          </ac:spMkLst>
        </pc:spChg>
        <pc:spChg chg="add mod">
          <ac:chgData name="Kevin Kim" userId="63cec7eb962b2923" providerId="LiveId" clId="{436A456F-9918-4BC5-9713-B85F33C127E7}" dt="2023-04-27T18:48:48.421" v="1998" actId="20577"/>
          <ac:spMkLst>
            <pc:docMk/>
            <pc:sldMk cId="916134886" sldId="271"/>
            <ac:spMk id="13" creationId="{59B10844-BE30-337F-0DF1-FBCA8424F7DA}"/>
          </ac:spMkLst>
        </pc:spChg>
        <pc:spChg chg="add mod">
          <ac:chgData name="Kevin Kim" userId="63cec7eb962b2923" providerId="LiveId" clId="{436A456F-9918-4BC5-9713-B85F33C127E7}" dt="2023-04-27T18:37:35.288" v="1822"/>
          <ac:spMkLst>
            <pc:docMk/>
            <pc:sldMk cId="916134886" sldId="271"/>
            <ac:spMk id="14" creationId="{459B1C48-040B-F5EB-C9F3-4217A80123DC}"/>
          </ac:spMkLst>
        </pc:spChg>
        <pc:spChg chg="add mod">
          <ac:chgData name="Kevin Kim" userId="63cec7eb962b2923" providerId="LiveId" clId="{436A456F-9918-4BC5-9713-B85F33C127E7}" dt="2023-04-27T18:37:38.820" v="1824" actId="20577"/>
          <ac:spMkLst>
            <pc:docMk/>
            <pc:sldMk cId="916134886" sldId="271"/>
            <ac:spMk id="15" creationId="{BC859E3E-7AC3-054F-C09F-B6B8121FCF19}"/>
          </ac:spMkLst>
        </pc:spChg>
        <pc:spChg chg="del">
          <ac:chgData name="Kevin Kim" userId="63cec7eb962b2923" providerId="LiveId" clId="{436A456F-9918-4BC5-9713-B85F33C127E7}" dt="2023-04-27T18:27:21.833" v="1587" actId="478"/>
          <ac:spMkLst>
            <pc:docMk/>
            <pc:sldMk cId="916134886" sldId="271"/>
            <ac:spMk id="30" creationId="{FA967C28-AC87-2995-DF4E-47F57B6AFF4B}"/>
          </ac:spMkLst>
        </pc:spChg>
        <pc:spChg chg="del">
          <ac:chgData name="Kevin Kim" userId="63cec7eb962b2923" providerId="LiveId" clId="{436A456F-9918-4BC5-9713-B85F33C127E7}" dt="2023-04-27T18:30:38.446" v="1706" actId="478"/>
          <ac:spMkLst>
            <pc:docMk/>
            <pc:sldMk cId="916134886" sldId="271"/>
            <ac:spMk id="37" creationId="{AD450D82-DEE1-4A91-1376-430DA838513C}"/>
          </ac:spMkLst>
        </pc:spChg>
        <pc:grpChg chg="del">
          <ac:chgData name="Kevin Kim" userId="63cec7eb962b2923" providerId="LiveId" clId="{436A456F-9918-4BC5-9713-B85F33C127E7}" dt="2023-04-27T18:28:12.340" v="1601" actId="478"/>
          <ac:grpSpMkLst>
            <pc:docMk/>
            <pc:sldMk cId="916134886" sldId="271"/>
            <ac:grpSpMk id="3" creationId="{26665A77-21A5-4B84-407B-9B6F61389640}"/>
          </ac:grpSpMkLst>
        </pc:grpChg>
        <pc:picChg chg="mod topLvl">
          <ac:chgData name="Kevin Kim" userId="63cec7eb962b2923" providerId="LiveId" clId="{436A456F-9918-4BC5-9713-B85F33C127E7}" dt="2023-04-27T18:28:22.180" v="1602" actId="1076"/>
          <ac:picMkLst>
            <pc:docMk/>
            <pc:sldMk cId="916134886" sldId="271"/>
            <ac:picMk id="4" creationId="{668A8398-4259-2F85-E5B9-82B6A798D4C8}"/>
          </ac:picMkLst>
        </pc:picChg>
      </pc:sldChg>
      <pc:sldChg chg="addSp delSp modSp mod setBg">
        <pc:chgData name="Kevin Kim" userId="63cec7eb962b2923" providerId="LiveId" clId="{436A456F-9918-4BC5-9713-B85F33C127E7}" dt="2023-04-27T20:07:14.425" v="3820" actId="20577"/>
        <pc:sldMkLst>
          <pc:docMk/>
          <pc:sldMk cId="3431814588" sldId="272"/>
        </pc:sldMkLst>
        <pc:spChg chg="add mod">
          <ac:chgData name="Kevin Kim" userId="63cec7eb962b2923" providerId="LiveId" clId="{436A456F-9918-4BC5-9713-B85F33C127E7}" dt="2023-04-27T18:29:08.413" v="1609" actId="1076"/>
          <ac:spMkLst>
            <pc:docMk/>
            <pc:sldMk cId="3431814588" sldId="272"/>
            <ac:spMk id="2" creationId="{DD00F4D9-A90A-E572-E9D1-249F2E99961C}"/>
          </ac:spMkLst>
        </pc:spChg>
        <pc:spChg chg="add mod">
          <ac:chgData name="Kevin Kim" userId="63cec7eb962b2923" providerId="LiveId" clId="{436A456F-9918-4BC5-9713-B85F33C127E7}" dt="2023-04-27T18:37:54.667" v="1831" actId="1076"/>
          <ac:spMkLst>
            <pc:docMk/>
            <pc:sldMk cId="3431814588" sldId="272"/>
            <ac:spMk id="3" creationId="{8FDCB4EA-7BA5-E639-E5B9-D7D1C3DEAA7F}"/>
          </ac:spMkLst>
        </pc:spChg>
        <pc:spChg chg="add mod">
          <ac:chgData name="Kevin Kim" userId="63cec7eb962b2923" providerId="LiveId" clId="{436A456F-9918-4BC5-9713-B85F33C127E7}" dt="2023-04-27T18:39:48.480" v="1924" actId="1076"/>
          <ac:spMkLst>
            <pc:docMk/>
            <pc:sldMk cId="3431814588" sldId="272"/>
            <ac:spMk id="4" creationId="{7D15C0AB-76B1-D29B-14E0-1BE1D51A0526}"/>
          </ac:spMkLst>
        </pc:spChg>
        <pc:spChg chg="del">
          <ac:chgData name="Kevin Kim" userId="63cec7eb962b2923" providerId="LiveId" clId="{436A456F-9918-4BC5-9713-B85F33C127E7}" dt="2023-04-27T18:28:55.202" v="1606" actId="478"/>
          <ac:spMkLst>
            <pc:docMk/>
            <pc:sldMk cId="3431814588" sldId="272"/>
            <ac:spMk id="5" creationId="{68EDA0AC-FF25-28A9-C622-14E9539D2A7F}"/>
          </ac:spMkLst>
        </pc:spChg>
        <pc:spChg chg="add mod">
          <ac:chgData name="Kevin Kim" userId="63cec7eb962b2923" providerId="LiveId" clId="{436A456F-9918-4BC5-9713-B85F33C127E7}" dt="2023-04-27T18:49:33.826" v="2005" actId="1076"/>
          <ac:spMkLst>
            <pc:docMk/>
            <pc:sldMk cId="3431814588" sldId="272"/>
            <ac:spMk id="6" creationId="{07D50C83-D057-5B83-CD92-2A7106ECDF40}"/>
          </ac:spMkLst>
        </pc:spChg>
        <pc:spChg chg="mod">
          <ac:chgData name="Kevin Kim" userId="63cec7eb962b2923" providerId="LiveId" clId="{436A456F-9918-4BC5-9713-B85F33C127E7}" dt="2023-04-27T18:49:15.364" v="2002" actId="1076"/>
          <ac:spMkLst>
            <pc:docMk/>
            <pc:sldMk cId="3431814588" sldId="272"/>
            <ac:spMk id="7" creationId="{05CFD408-E734-014B-466A-42DDDAC41F64}"/>
          </ac:spMkLst>
        </pc:spChg>
        <pc:spChg chg="mod">
          <ac:chgData name="Kevin Kim" userId="63cec7eb962b2923" providerId="LiveId" clId="{436A456F-9918-4BC5-9713-B85F33C127E7}" dt="2023-04-27T18:58:41.906" v="2371"/>
          <ac:spMkLst>
            <pc:docMk/>
            <pc:sldMk cId="3431814588" sldId="272"/>
            <ac:spMk id="12" creationId="{B9608211-1ADF-DCE5-3041-2D55B7C15ACC}"/>
          </ac:spMkLst>
        </pc:spChg>
        <pc:spChg chg="del">
          <ac:chgData name="Kevin Kim" userId="63cec7eb962b2923" providerId="LiveId" clId="{436A456F-9918-4BC5-9713-B85F33C127E7}" dt="2023-04-27T18:28:55.202" v="1606" actId="478"/>
          <ac:spMkLst>
            <pc:docMk/>
            <pc:sldMk cId="3431814588" sldId="272"/>
            <ac:spMk id="30" creationId="{FA967C28-AC87-2995-DF4E-47F57B6AFF4B}"/>
          </ac:spMkLst>
        </pc:spChg>
        <pc:graphicFrameChg chg="mod modGraphic">
          <ac:chgData name="Kevin Kim" userId="63cec7eb962b2923" providerId="LiveId" clId="{436A456F-9918-4BC5-9713-B85F33C127E7}" dt="2023-04-27T20:07:14.425" v="3820" actId="20577"/>
          <ac:graphicFrameMkLst>
            <pc:docMk/>
            <pc:sldMk cId="3431814588" sldId="272"/>
            <ac:graphicFrameMk id="11" creationId="{A3A6F4EE-0E9F-E8DC-41C8-C2B66776FD7E}"/>
          </ac:graphicFrameMkLst>
        </pc:graphicFrameChg>
      </pc:sldChg>
      <pc:sldChg chg="addSp delSp modSp mod setBg">
        <pc:chgData name="Kevin Kim" userId="63cec7eb962b2923" providerId="LiveId" clId="{436A456F-9918-4BC5-9713-B85F33C127E7}" dt="2023-04-27T19:01:22.198" v="2379" actId="14734"/>
        <pc:sldMkLst>
          <pc:docMk/>
          <pc:sldMk cId="2470033006" sldId="273"/>
        </pc:sldMkLst>
        <pc:spChg chg="add mod">
          <ac:chgData name="Kevin Kim" userId="63cec7eb962b2923" providerId="LiveId" clId="{436A456F-9918-4BC5-9713-B85F33C127E7}" dt="2023-04-27T18:38:35.366" v="1855" actId="1076"/>
          <ac:spMkLst>
            <pc:docMk/>
            <pc:sldMk cId="2470033006" sldId="273"/>
            <ac:spMk id="2" creationId="{0998702F-9338-1724-5E71-C7CED63E5520}"/>
          </ac:spMkLst>
        </pc:spChg>
        <pc:spChg chg="add mod">
          <ac:chgData name="Kevin Kim" userId="63cec7eb962b2923" providerId="LiveId" clId="{436A456F-9918-4BC5-9713-B85F33C127E7}" dt="2023-04-27T18:38:35.366" v="1855" actId="1076"/>
          <ac:spMkLst>
            <pc:docMk/>
            <pc:sldMk cId="2470033006" sldId="273"/>
            <ac:spMk id="3" creationId="{B066617E-262C-2CDB-53E7-7AE28406EA0F}"/>
          </ac:spMkLst>
        </pc:spChg>
        <pc:spChg chg="add mod">
          <ac:chgData name="Kevin Kim" userId="63cec7eb962b2923" providerId="LiveId" clId="{436A456F-9918-4BC5-9713-B85F33C127E7}" dt="2023-04-27T18:59:24.752" v="2378" actId="14100"/>
          <ac:spMkLst>
            <pc:docMk/>
            <pc:sldMk cId="2470033006" sldId="273"/>
            <ac:spMk id="4" creationId="{46DD1011-1494-0E5B-0CE3-78983A88578A}"/>
          </ac:spMkLst>
        </pc:spChg>
        <pc:spChg chg="del">
          <ac:chgData name="Kevin Kim" userId="63cec7eb962b2923" providerId="LiveId" clId="{436A456F-9918-4BC5-9713-B85F33C127E7}" dt="2023-04-27T18:38:29.660" v="1852" actId="478"/>
          <ac:spMkLst>
            <pc:docMk/>
            <pc:sldMk cId="2470033006" sldId="273"/>
            <ac:spMk id="5" creationId="{68EDA0AC-FF25-28A9-C622-14E9539D2A7F}"/>
          </ac:spMkLst>
        </pc:spChg>
        <pc:spChg chg="mod">
          <ac:chgData name="Kevin Kim" userId="63cec7eb962b2923" providerId="LiveId" clId="{436A456F-9918-4BC5-9713-B85F33C127E7}" dt="2023-04-27T18:59:07.834" v="2373"/>
          <ac:spMkLst>
            <pc:docMk/>
            <pc:sldMk cId="2470033006" sldId="273"/>
            <ac:spMk id="12" creationId="{B9608211-1ADF-DCE5-3041-2D55B7C15ACC}"/>
          </ac:spMkLst>
        </pc:spChg>
        <pc:spChg chg="del">
          <ac:chgData name="Kevin Kim" userId="63cec7eb962b2923" providerId="LiveId" clId="{436A456F-9918-4BC5-9713-B85F33C127E7}" dt="2023-04-27T18:38:29.660" v="1852" actId="478"/>
          <ac:spMkLst>
            <pc:docMk/>
            <pc:sldMk cId="2470033006" sldId="273"/>
            <ac:spMk id="30" creationId="{FA967C28-AC87-2995-DF4E-47F57B6AFF4B}"/>
          </ac:spMkLst>
        </pc:spChg>
        <pc:graphicFrameChg chg="mod modGraphic">
          <ac:chgData name="Kevin Kim" userId="63cec7eb962b2923" providerId="LiveId" clId="{436A456F-9918-4BC5-9713-B85F33C127E7}" dt="2023-04-27T19:01:22.198" v="2379" actId="14734"/>
          <ac:graphicFrameMkLst>
            <pc:docMk/>
            <pc:sldMk cId="2470033006" sldId="273"/>
            <ac:graphicFrameMk id="11" creationId="{A3A6F4EE-0E9F-E8DC-41C8-C2B66776FD7E}"/>
          </ac:graphicFrameMkLst>
        </pc:graphicFrameChg>
      </pc:sldChg>
      <pc:sldChg chg="addSp delSp modSp mod setBg">
        <pc:chgData name="Kevin Kim" userId="63cec7eb962b2923" providerId="LiveId" clId="{436A456F-9918-4BC5-9713-B85F33C127E7}" dt="2023-04-27T19:13:48.082" v="2433" actId="1076"/>
        <pc:sldMkLst>
          <pc:docMk/>
          <pc:sldMk cId="1982829529" sldId="274"/>
        </pc:sldMkLst>
        <pc:spChg chg="add del mod">
          <ac:chgData name="Kevin Kim" userId="63cec7eb962b2923" providerId="LiveId" clId="{436A456F-9918-4BC5-9713-B85F33C127E7}" dt="2023-04-27T18:40:01.815" v="1926"/>
          <ac:spMkLst>
            <pc:docMk/>
            <pc:sldMk cId="1982829529" sldId="274"/>
            <ac:spMk id="2" creationId="{47108926-87FF-2050-A7DB-0CA1257FC3B0}"/>
          </ac:spMkLst>
        </pc:spChg>
        <pc:spChg chg="add del mod">
          <ac:chgData name="Kevin Kim" userId="63cec7eb962b2923" providerId="LiveId" clId="{436A456F-9918-4BC5-9713-B85F33C127E7}" dt="2023-04-27T18:40:01.815" v="1926"/>
          <ac:spMkLst>
            <pc:docMk/>
            <pc:sldMk cId="1982829529" sldId="274"/>
            <ac:spMk id="3" creationId="{490D9489-82A1-61B9-FB8F-59182882D685}"/>
          </ac:spMkLst>
        </pc:spChg>
        <pc:spChg chg="mod">
          <ac:chgData name="Kevin Kim" userId="63cec7eb962b2923" providerId="LiveId" clId="{436A456F-9918-4BC5-9713-B85F33C127E7}" dt="2023-04-27T19:13:48.082" v="2433" actId="1076"/>
          <ac:spMkLst>
            <pc:docMk/>
            <pc:sldMk cId="1982829529" sldId="274"/>
            <ac:spMk id="4" creationId="{E14D1832-BD5C-7DA1-96DB-C59A63519D27}"/>
          </ac:spMkLst>
        </pc:spChg>
        <pc:spChg chg="del">
          <ac:chgData name="Kevin Kim" userId="63cec7eb962b2923" providerId="LiveId" clId="{436A456F-9918-4BC5-9713-B85F33C127E7}" dt="2023-04-27T18:40:25.298" v="1929" actId="478"/>
          <ac:spMkLst>
            <pc:docMk/>
            <pc:sldMk cId="1982829529" sldId="274"/>
            <ac:spMk id="5" creationId="{68EDA0AC-FF25-28A9-C622-14E9539D2A7F}"/>
          </ac:spMkLst>
        </pc:spChg>
        <pc:spChg chg="add mod">
          <ac:chgData name="Kevin Kim" userId="63cec7eb962b2923" providerId="LiveId" clId="{436A456F-9918-4BC5-9713-B85F33C127E7}" dt="2023-04-27T18:40:29.364" v="1930" actId="1076"/>
          <ac:spMkLst>
            <pc:docMk/>
            <pc:sldMk cId="1982829529" sldId="274"/>
            <ac:spMk id="6" creationId="{0A919ADB-0D43-9940-F96C-23E557192B56}"/>
          </ac:spMkLst>
        </pc:spChg>
        <pc:spChg chg="add mod">
          <ac:chgData name="Kevin Kim" userId="63cec7eb962b2923" providerId="LiveId" clId="{436A456F-9918-4BC5-9713-B85F33C127E7}" dt="2023-04-27T19:06:04.092" v="2413" actId="1076"/>
          <ac:spMkLst>
            <pc:docMk/>
            <pc:sldMk cId="1982829529" sldId="274"/>
            <ac:spMk id="7" creationId="{6F7FB2B2-F4A4-A8BF-0DE5-F2F0F4F7CBA8}"/>
          </ac:spMkLst>
        </pc:spChg>
        <pc:spChg chg="add mod">
          <ac:chgData name="Kevin Kim" userId="63cec7eb962b2923" providerId="LiveId" clId="{436A456F-9918-4BC5-9713-B85F33C127E7}" dt="2023-04-27T19:06:16.684" v="2423" actId="1076"/>
          <ac:spMkLst>
            <pc:docMk/>
            <pc:sldMk cId="1982829529" sldId="274"/>
            <ac:spMk id="8" creationId="{76BD2C11-654F-AE2F-CB30-3A8325F259D2}"/>
          </ac:spMkLst>
        </pc:spChg>
        <pc:spChg chg="del mod">
          <ac:chgData name="Kevin Kim" userId="63cec7eb962b2923" providerId="LiveId" clId="{436A456F-9918-4BC5-9713-B85F33C127E7}" dt="2023-04-27T19:02:17.802" v="2397" actId="478"/>
          <ac:spMkLst>
            <pc:docMk/>
            <pc:sldMk cId="1982829529" sldId="274"/>
            <ac:spMk id="12" creationId="{B9608211-1ADF-DCE5-3041-2D55B7C15ACC}"/>
          </ac:spMkLst>
        </pc:spChg>
        <pc:spChg chg="del">
          <ac:chgData name="Kevin Kim" userId="63cec7eb962b2923" providerId="LiveId" clId="{436A456F-9918-4BC5-9713-B85F33C127E7}" dt="2023-04-27T19:01:37.602" v="2381" actId="478"/>
          <ac:spMkLst>
            <pc:docMk/>
            <pc:sldMk cId="1982829529" sldId="274"/>
            <ac:spMk id="30" creationId="{FA967C28-AC87-2995-DF4E-47F57B6AFF4B}"/>
          </ac:spMkLst>
        </pc:spChg>
        <pc:spChg chg="mod">
          <ac:chgData name="Kevin Kim" userId="63cec7eb962b2923" providerId="LiveId" clId="{436A456F-9918-4BC5-9713-B85F33C127E7}" dt="2023-04-27T19:02:29.592" v="2399" actId="1076"/>
          <ac:spMkLst>
            <pc:docMk/>
            <pc:sldMk cId="1982829529" sldId="274"/>
            <ac:spMk id="37" creationId="{AD450D82-DEE1-4A91-1376-430DA838513C}"/>
          </ac:spMkLst>
        </pc:spChg>
      </pc:sldChg>
      <pc:sldChg chg="addSp delSp modSp mod setBg">
        <pc:chgData name="Kevin Kim" userId="63cec7eb962b2923" providerId="LiveId" clId="{436A456F-9918-4BC5-9713-B85F33C127E7}" dt="2023-04-27T19:29:17.868" v="2791" actId="20577"/>
        <pc:sldMkLst>
          <pc:docMk/>
          <pc:sldMk cId="1834765136" sldId="275"/>
        </pc:sldMkLst>
        <pc:spChg chg="del">
          <ac:chgData name="Kevin Kim" userId="63cec7eb962b2923" providerId="LiveId" clId="{436A456F-9918-4BC5-9713-B85F33C127E7}" dt="2023-04-27T17:07:12" v="944" actId="478"/>
          <ac:spMkLst>
            <pc:docMk/>
            <pc:sldMk cId="1834765136" sldId="275"/>
            <ac:spMk id="2" creationId="{7B01FCC7-555E-8CA7-ABF8-E4F35A48FC6A}"/>
          </ac:spMkLst>
        </pc:spChg>
        <pc:spChg chg="del">
          <ac:chgData name="Kevin Kim" userId="63cec7eb962b2923" providerId="LiveId" clId="{436A456F-9918-4BC5-9713-B85F33C127E7}" dt="2023-04-27T17:07:12" v="944" actId="478"/>
          <ac:spMkLst>
            <pc:docMk/>
            <pc:sldMk cId="1834765136" sldId="275"/>
            <ac:spMk id="3" creationId="{ECE79EFA-89B8-4D3C-09DF-0830661B4BF2}"/>
          </ac:spMkLst>
        </pc:spChg>
        <pc:spChg chg="del">
          <ac:chgData name="Kevin Kim" userId="63cec7eb962b2923" providerId="LiveId" clId="{436A456F-9918-4BC5-9713-B85F33C127E7}" dt="2023-04-27T17:07:12" v="944" actId="478"/>
          <ac:spMkLst>
            <pc:docMk/>
            <pc:sldMk cId="1834765136" sldId="275"/>
            <ac:spMk id="4" creationId="{284E2EE2-7A85-2273-3A9E-55F805B4615B}"/>
          </ac:spMkLst>
        </pc:spChg>
        <pc:spChg chg="add mod">
          <ac:chgData name="Kevin Kim" userId="63cec7eb962b2923" providerId="LiveId" clId="{436A456F-9918-4BC5-9713-B85F33C127E7}" dt="2023-04-27T19:29:17.868" v="2791" actId="20577"/>
          <ac:spMkLst>
            <pc:docMk/>
            <pc:sldMk cId="1834765136" sldId="275"/>
            <ac:spMk id="5" creationId="{E7EE089D-E35D-8E7A-8E5B-3BF38AC1967C}"/>
          </ac:spMkLst>
        </pc:spChg>
        <pc:spChg chg="del">
          <ac:chgData name="Kevin Kim" userId="63cec7eb962b2923" providerId="LiveId" clId="{436A456F-9918-4BC5-9713-B85F33C127E7}" dt="2023-04-27T17:07:12" v="944" actId="478"/>
          <ac:spMkLst>
            <pc:docMk/>
            <pc:sldMk cId="1834765136" sldId="275"/>
            <ac:spMk id="6" creationId="{52E2037C-17DA-CD42-6185-8B982B2D3D4A}"/>
          </ac:spMkLst>
        </pc:spChg>
        <pc:spChg chg="add mod">
          <ac:chgData name="Kevin Kim" userId="63cec7eb962b2923" providerId="LiveId" clId="{436A456F-9918-4BC5-9713-B85F33C127E7}" dt="2023-04-27T19:20:34.636" v="2470"/>
          <ac:spMkLst>
            <pc:docMk/>
            <pc:sldMk cId="1834765136" sldId="275"/>
            <ac:spMk id="7" creationId="{9585210F-DCAF-87A6-7B8E-37FCC2D6DDB0}"/>
          </ac:spMkLst>
        </pc:spChg>
        <pc:spChg chg="del mod">
          <ac:chgData name="Kevin Kim" userId="63cec7eb962b2923" providerId="LiveId" clId="{436A456F-9918-4BC5-9713-B85F33C127E7}" dt="2023-04-27T19:20:37.022" v="2471" actId="478"/>
          <ac:spMkLst>
            <pc:docMk/>
            <pc:sldMk cId="1834765136" sldId="275"/>
            <ac:spMk id="30" creationId="{FA967C28-AC87-2995-DF4E-47F57B6AFF4B}"/>
          </ac:spMkLst>
        </pc:spChg>
        <pc:spChg chg="mod">
          <ac:chgData name="Kevin Kim" userId="63cec7eb962b2923" providerId="LiveId" clId="{436A456F-9918-4BC5-9713-B85F33C127E7}" dt="2023-04-27T19:20:10.558" v="2469" actId="2711"/>
          <ac:spMkLst>
            <pc:docMk/>
            <pc:sldMk cId="1834765136" sldId="275"/>
            <ac:spMk id="32" creationId="{4E1CA300-B113-EF4D-5AB9-B295A75F1048}"/>
          </ac:spMkLst>
        </pc:spChg>
        <pc:spChg chg="mod">
          <ac:chgData name="Kevin Kim" userId="63cec7eb962b2923" providerId="LiveId" clId="{436A456F-9918-4BC5-9713-B85F33C127E7}" dt="2023-04-27T19:20:10.558" v="2469" actId="2711"/>
          <ac:spMkLst>
            <pc:docMk/>
            <pc:sldMk cId="1834765136" sldId="275"/>
            <ac:spMk id="33" creationId="{A3942831-D8CC-B69F-002D-2138C9ACE7A5}"/>
          </ac:spMkLst>
        </pc:spChg>
        <pc:spChg chg="mod">
          <ac:chgData name="Kevin Kim" userId="63cec7eb962b2923" providerId="LiveId" clId="{436A456F-9918-4BC5-9713-B85F33C127E7}" dt="2023-04-27T19:20:10.558" v="2469" actId="2711"/>
          <ac:spMkLst>
            <pc:docMk/>
            <pc:sldMk cId="1834765136" sldId="275"/>
            <ac:spMk id="34" creationId="{669B4C92-B03B-CDA1-44D0-90E0F8DDE02B}"/>
          </ac:spMkLst>
        </pc:spChg>
        <pc:spChg chg="mod">
          <ac:chgData name="Kevin Kim" userId="63cec7eb962b2923" providerId="LiveId" clId="{436A456F-9918-4BC5-9713-B85F33C127E7}" dt="2023-04-27T19:20:10.558" v="2469" actId="2711"/>
          <ac:spMkLst>
            <pc:docMk/>
            <pc:sldMk cId="1834765136" sldId="275"/>
            <ac:spMk id="37" creationId="{AD450D82-DEE1-4A91-1376-430DA838513C}"/>
          </ac:spMkLst>
        </pc:spChg>
      </pc:sldChg>
      <pc:sldChg chg="addSp delSp modSp mod setBg">
        <pc:chgData name="Kevin Kim" userId="63cec7eb962b2923" providerId="LiveId" clId="{436A456F-9918-4BC5-9713-B85F33C127E7}" dt="2023-04-27T19:30:05.568" v="2824" actId="1076"/>
        <pc:sldMkLst>
          <pc:docMk/>
          <pc:sldMk cId="2584389162" sldId="276"/>
        </pc:sldMkLst>
        <pc:spChg chg="add mod">
          <ac:chgData name="Kevin Kim" userId="63cec7eb962b2923" providerId="LiveId" clId="{436A456F-9918-4BC5-9713-B85F33C127E7}" dt="2023-04-27T19:23:09.605" v="2551" actId="1076"/>
          <ac:spMkLst>
            <pc:docMk/>
            <pc:sldMk cId="2584389162" sldId="276"/>
            <ac:spMk id="2" creationId="{7EA05B0C-5422-8C25-2AFD-D4C359FCA2ED}"/>
          </ac:spMkLst>
        </pc:spChg>
        <pc:spChg chg="add mod">
          <ac:chgData name="Kevin Kim" userId="63cec7eb962b2923" providerId="LiveId" clId="{436A456F-9918-4BC5-9713-B85F33C127E7}" dt="2023-04-27T19:30:05.568" v="2824" actId="1076"/>
          <ac:spMkLst>
            <pc:docMk/>
            <pc:sldMk cId="2584389162" sldId="276"/>
            <ac:spMk id="4" creationId="{C7A146AC-118A-FBD8-5A32-39BE32D72338}"/>
          </ac:spMkLst>
        </pc:spChg>
        <pc:spChg chg="del mod">
          <ac:chgData name="Kevin Kim" userId="63cec7eb962b2923" providerId="LiveId" clId="{436A456F-9918-4BC5-9713-B85F33C127E7}" dt="2023-04-27T19:22:18.898" v="2547" actId="478"/>
          <ac:spMkLst>
            <pc:docMk/>
            <pc:sldMk cId="2584389162" sldId="276"/>
            <ac:spMk id="5" creationId="{68EDA0AC-FF25-28A9-C622-14E9539D2A7F}"/>
          </ac:spMkLst>
        </pc:spChg>
        <pc:spChg chg="del">
          <ac:chgData name="Kevin Kim" userId="63cec7eb962b2923" providerId="LiveId" clId="{436A456F-9918-4BC5-9713-B85F33C127E7}" dt="2023-04-27T19:22:57.564" v="2549" actId="478"/>
          <ac:spMkLst>
            <pc:docMk/>
            <pc:sldMk cId="2584389162" sldId="276"/>
            <ac:spMk id="30" creationId="{FA967C28-AC87-2995-DF4E-47F57B6AFF4B}"/>
          </ac:spMkLst>
        </pc:spChg>
      </pc:sldChg>
      <pc:sldChg chg="addSp delSp modSp mod setBg">
        <pc:chgData name="Kevin Kim" userId="63cec7eb962b2923" providerId="LiveId" clId="{436A456F-9918-4BC5-9713-B85F33C127E7}" dt="2023-04-27T19:30:33.742" v="2826" actId="1076"/>
        <pc:sldMkLst>
          <pc:docMk/>
          <pc:sldMk cId="2232620073" sldId="277"/>
        </pc:sldMkLst>
        <pc:spChg chg="add mod">
          <ac:chgData name="Kevin Kim" userId="63cec7eb962b2923" providerId="LiveId" clId="{436A456F-9918-4BC5-9713-B85F33C127E7}" dt="2023-04-27T19:24:01.781" v="2583" actId="1076"/>
          <ac:spMkLst>
            <pc:docMk/>
            <pc:sldMk cId="2232620073" sldId="277"/>
            <ac:spMk id="3" creationId="{1CBAF1B4-7E2A-FB68-3278-DE5021CD2DCC}"/>
          </ac:spMkLst>
        </pc:spChg>
        <pc:spChg chg="mod">
          <ac:chgData name="Kevin Kim" userId="63cec7eb962b2923" providerId="LiveId" clId="{436A456F-9918-4BC5-9713-B85F33C127E7}" dt="2023-04-27T19:27:46.887" v="2741" actId="1076"/>
          <ac:spMkLst>
            <pc:docMk/>
            <pc:sldMk cId="2232620073" sldId="277"/>
            <ac:spMk id="4" creationId="{3EF3B950-FEA1-EF25-FE8C-014AC2EB8E5C}"/>
          </ac:spMkLst>
        </pc:spChg>
        <pc:spChg chg="del">
          <ac:chgData name="Kevin Kim" userId="63cec7eb962b2923" providerId="LiveId" clId="{436A456F-9918-4BC5-9713-B85F33C127E7}" dt="2023-04-27T19:23:19.450" v="2554" actId="478"/>
          <ac:spMkLst>
            <pc:docMk/>
            <pc:sldMk cId="2232620073" sldId="277"/>
            <ac:spMk id="5" creationId="{68EDA0AC-FF25-28A9-C622-14E9539D2A7F}"/>
          </ac:spMkLst>
        </pc:spChg>
        <pc:spChg chg="add del mod">
          <ac:chgData name="Kevin Kim" userId="63cec7eb962b2923" providerId="LiveId" clId="{436A456F-9918-4BC5-9713-B85F33C127E7}" dt="2023-04-27T19:28:40.988" v="2763" actId="478"/>
          <ac:spMkLst>
            <pc:docMk/>
            <pc:sldMk cId="2232620073" sldId="277"/>
            <ac:spMk id="6" creationId="{92B7824E-6234-B91A-EB10-FA9CDE3890DE}"/>
          </ac:spMkLst>
        </pc:spChg>
        <pc:spChg chg="add mod">
          <ac:chgData name="Kevin Kim" userId="63cec7eb962b2923" providerId="LiveId" clId="{436A456F-9918-4BC5-9713-B85F33C127E7}" dt="2023-04-27T19:30:33.742" v="2826" actId="1076"/>
          <ac:spMkLst>
            <pc:docMk/>
            <pc:sldMk cId="2232620073" sldId="277"/>
            <ac:spMk id="7" creationId="{F8E3DCA2-85E4-42C7-32A1-F24BE37D029D}"/>
          </ac:spMkLst>
        </pc:spChg>
        <pc:spChg chg="del">
          <ac:chgData name="Kevin Kim" userId="63cec7eb962b2923" providerId="LiveId" clId="{436A456F-9918-4BC5-9713-B85F33C127E7}" dt="2023-04-27T19:23:19.450" v="2554" actId="478"/>
          <ac:spMkLst>
            <pc:docMk/>
            <pc:sldMk cId="2232620073" sldId="277"/>
            <ac:spMk id="30" creationId="{FA967C28-AC87-2995-DF4E-47F57B6AFF4B}"/>
          </ac:spMkLst>
        </pc:spChg>
        <pc:picChg chg="mod">
          <ac:chgData name="Kevin Kim" userId="63cec7eb962b2923" providerId="LiveId" clId="{436A456F-9918-4BC5-9713-B85F33C127E7}" dt="2023-04-27T19:27:39.804" v="2740" actId="1076"/>
          <ac:picMkLst>
            <pc:docMk/>
            <pc:sldMk cId="2232620073" sldId="277"/>
            <ac:picMk id="2" creationId="{9C4E8567-EE0E-5A44-FD2C-DB373E750AA3}"/>
          </ac:picMkLst>
        </pc:picChg>
      </pc:sldChg>
      <pc:sldChg chg="addSp delSp modSp mod setBg">
        <pc:chgData name="Kevin Kim" userId="63cec7eb962b2923" providerId="LiveId" clId="{436A456F-9918-4BC5-9713-B85F33C127E7}" dt="2023-04-27T19:33:20.541" v="2944" actId="478"/>
        <pc:sldMkLst>
          <pc:docMk/>
          <pc:sldMk cId="2270416653" sldId="278"/>
        </pc:sldMkLst>
        <pc:spChg chg="add mod">
          <ac:chgData name="Kevin Kim" userId="63cec7eb962b2923" providerId="LiveId" clId="{436A456F-9918-4BC5-9713-B85F33C127E7}" dt="2023-04-27T19:31:35.871" v="2857" actId="1076"/>
          <ac:spMkLst>
            <pc:docMk/>
            <pc:sldMk cId="2270416653" sldId="278"/>
            <ac:spMk id="2" creationId="{3716ECD4-34B6-1647-5A47-32C3CA25E426}"/>
          </ac:spMkLst>
        </pc:spChg>
        <pc:spChg chg="add mod">
          <ac:chgData name="Kevin Kim" userId="63cec7eb962b2923" providerId="LiveId" clId="{436A456F-9918-4BC5-9713-B85F33C127E7}" dt="2023-04-27T19:31:31.274" v="2854" actId="1076"/>
          <ac:spMkLst>
            <pc:docMk/>
            <pc:sldMk cId="2270416653" sldId="278"/>
            <ac:spMk id="3" creationId="{C2987907-B2A9-F351-AD83-86BBEA9DB5CF}"/>
          </ac:spMkLst>
        </pc:spChg>
        <pc:spChg chg="add mod">
          <ac:chgData name="Kevin Kim" userId="63cec7eb962b2923" providerId="LiveId" clId="{436A456F-9918-4BC5-9713-B85F33C127E7}" dt="2023-04-27T19:31:57.277" v="2872" actId="1076"/>
          <ac:spMkLst>
            <pc:docMk/>
            <pc:sldMk cId="2270416653" sldId="278"/>
            <ac:spMk id="4" creationId="{941F83D2-24C1-2536-26E8-052584842404}"/>
          </ac:spMkLst>
        </pc:spChg>
        <pc:spChg chg="del">
          <ac:chgData name="Kevin Kim" userId="63cec7eb962b2923" providerId="LiveId" clId="{436A456F-9918-4BC5-9713-B85F33C127E7}" dt="2023-04-27T19:28:47.808" v="2765" actId="478"/>
          <ac:spMkLst>
            <pc:docMk/>
            <pc:sldMk cId="2270416653" sldId="278"/>
            <ac:spMk id="5" creationId="{68EDA0AC-FF25-28A9-C622-14E9539D2A7F}"/>
          </ac:spMkLst>
        </pc:spChg>
        <pc:spChg chg="mod">
          <ac:chgData name="Kevin Kim" userId="63cec7eb962b2923" providerId="LiveId" clId="{436A456F-9918-4BC5-9713-B85F33C127E7}" dt="2023-04-27T19:33:15.275" v="2942" actId="20577"/>
          <ac:spMkLst>
            <pc:docMk/>
            <pc:sldMk cId="2270416653" sldId="278"/>
            <ac:spMk id="6" creationId="{FFD2E691-0DE1-18AB-AF85-5F779E2FFE4C}"/>
          </ac:spMkLst>
        </pc:spChg>
        <pc:spChg chg="add del">
          <ac:chgData name="Kevin Kim" userId="63cec7eb962b2923" providerId="LiveId" clId="{436A456F-9918-4BC5-9713-B85F33C127E7}" dt="2023-04-27T19:32:20.930" v="2878" actId="478"/>
          <ac:spMkLst>
            <pc:docMk/>
            <pc:sldMk cId="2270416653" sldId="278"/>
            <ac:spMk id="8" creationId="{D20C4DB7-98D0-81F1-8B21-B88CC74B79B5}"/>
          </ac:spMkLst>
        </pc:spChg>
        <pc:spChg chg="add del mod">
          <ac:chgData name="Kevin Kim" userId="63cec7eb962b2923" providerId="LiveId" clId="{436A456F-9918-4BC5-9713-B85F33C127E7}" dt="2023-04-27T19:33:20.541" v="2944" actId="478"/>
          <ac:spMkLst>
            <pc:docMk/>
            <pc:sldMk cId="2270416653" sldId="278"/>
            <ac:spMk id="9" creationId="{B1E462BB-E3E1-B21B-286C-6CD7F907FD7E}"/>
          </ac:spMkLst>
        </pc:spChg>
        <pc:spChg chg="add del mod">
          <ac:chgData name="Kevin Kim" userId="63cec7eb962b2923" providerId="LiveId" clId="{436A456F-9918-4BC5-9713-B85F33C127E7}" dt="2023-04-27T19:32:56.149" v="2908"/>
          <ac:spMkLst>
            <pc:docMk/>
            <pc:sldMk cId="2270416653" sldId="278"/>
            <ac:spMk id="10" creationId="{F3FBAE8A-1EBF-8B3F-74CD-5EC3317EF99B}"/>
          </ac:spMkLst>
        </pc:spChg>
        <pc:spChg chg="del">
          <ac:chgData name="Kevin Kim" userId="63cec7eb962b2923" providerId="LiveId" clId="{436A456F-9918-4BC5-9713-B85F33C127E7}" dt="2023-04-27T19:30:44.457" v="2829" actId="478"/>
          <ac:spMkLst>
            <pc:docMk/>
            <pc:sldMk cId="2270416653" sldId="278"/>
            <ac:spMk id="30" creationId="{FA967C28-AC87-2995-DF4E-47F57B6AFF4B}"/>
          </ac:spMkLst>
        </pc:spChg>
      </pc:sldChg>
      <pc:sldChg chg="addSp delSp modSp mod setBg">
        <pc:chgData name="Kevin Kim" userId="63cec7eb962b2923" providerId="LiveId" clId="{436A456F-9918-4BC5-9713-B85F33C127E7}" dt="2023-04-27T19:37:07.100" v="3123" actId="1076"/>
        <pc:sldMkLst>
          <pc:docMk/>
          <pc:sldMk cId="117120162" sldId="279"/>
        </pc:sldMkLst>
        <pc:spChg chg="mod">
          <ac:chgData name="Kevin Kim" userId="63cec7eb962b2923" providerId="LiveId" clId="{436A456F-9918-4BC5-9713-B85F33C127E7}" dt="2023-04-27T19:35:29.675" v="3098" actId="1076"/>
          <ac:spMkLst>
            <pc:docMk/>
            <pc:sldMk cId="117120162" sldId="279"/>
            <ac:spMk id="3" creationId="{9CA03629-F9CC-CACA-3804-F596C97B3438}"/>
          </ac:spMkLst>
        </pc:spChg>
        <pc:spChg chg="mod">
          <ac:chgData name="Kevin Kim" userId="63cec7eb962b2923" providerId="LiveId" clId="{436A456F-9918-4BC5-9713-B85F33C127E7}" dt="2023-04-27T19:35:10.006" v="3095" actId="20577"/>
          <ac:spMkLst>
            <pc:docMk/>
            <pc:sldMk cId="117120162" sldId="279"/>
            <ac:spMk id="4" creationId="{5F5DA022-C561-63CB-E876-ACDFC1AEDE8E}"/>
          </ac:spMkLst>
        </pc:spChg>
        <pc:spChg chg="del">
          <ac:chgData name="Kevin Kim" userId="63cec7eb962b2923" providerId="LiveId" clId="{436A456F-9918-4BC5-9713-B85F33C127E7}" dt="2023-04-27T19:35:47.857" v="3099" actId="478"/>
          <ac:spMkLst>
            <pc:docMk/>
            <pc:sldMk cId="117120162" sldId="279"/>
            <ac:spMk id="5" creationId="{68EDA0AC-FF25-28A9-C622-14E9539D2A7F}"/>
          </ac:spMkLst>
        </pc:spChg>
        <pc:spChg chg="add mod">
          <ac:chgData name="Kevin Kim" userId="63cec7eb962b2923" providerId="LiveId" clId="{436A456F-9918-4BC5-9713-B85F33C127E7}" dt="2023-04-27T19:36:34.958" v="3106" actId="1076"/>
          <ac:spMkLst>
            <pc:docMk/>
            <pc:sldMk cId="117120162" sldId="279"/>
            <ac:spMk id="6" creationId="{40FD71AF-1A70-7414-2E13-4B1AE801FD97}"/>
          </ac:spMkLst>
        </pc:spChg>
        <pc:spChg chg="add mod">
          <ac:chgData name="Kevin Kim" userId="63cec7eb962b2923" providerId="LiveId" clId="{436A456F-9918-4BC5-9713-B85F33C127E7}" dt="2023-04-27T19:35:59.077" v="3102" actId="1076"/>
          <ac:spMkLst>
            <pc:docMk/>
            <pc:sldMk cId="117120162" sldId="279"/>
            <ac:spMk id="7" creationId="{C46A60A0-30A5-224E-6420-0FEDA1B65A72}"/>
          </ac:spMkLst>
        </pc:spChg>
        <pc:spChg chg="add mod">
          <ac:chgData name="Kevin Kim" userId="63cec7eb962b2923" providerId="LiveId" clId="{436A456F-9918-4BC5-9713-B85F33C127E7}" dt="2023-04-27T19:37:07.100" v="3123" actId="1076"/>
          <ac:spMkLst>
            <pc:docMk/>
            <pc:sldMk cId="117120162" sldId="279"/>
            <ac:spMk id="8" creationId="{FF0FD4FC-C11B-075E-7A2A-4DF6C0D0CC11}"/>
          </ac:spMkLst>
        </pc:spChg>
        <pc:spChg chg="del">
          <ac:chgData name="Kevin Kim" userId="63cec7eb962b2923" providerId="LiveId" clId="{436A456F-9918-4BC5-9713-B85F33C127E7}" dt="2023-04-27T19:35:47.857" v="3099" actId="478"/>
          <ac:spMkLst>
            <pc:docMk/>
            <pc:sldMk cId="117120162" sldId="279"/>
            <ac:spMk id="30" creationId="{FA967C28-AC87-2995-DF4E-47F57B6AFF4B}"/>
          </ac:spMkLst>
        </pc:spChg>
        <pc:picChg chg="mod">
          <ac:chgData name="Kevin Kim" userId="63cec7eb962b2923" providerId="LiveId" clId="{436A456F-9918-4BC5-9713-B85F33C127E7}" dt="2023-04-27T19:35:23.610" v="3097" actId="1076"/>
          <ac:picMkLst>
            <pc:docMk/>
            <pc:sldMk cId="117120162" sldId="279"/>
            <ac:picMk id="2" creationId="{709390FA-BA82-1BBA-AB60-77E150CA8B0A}"/>
          </ac:picMkLst>
        </pc:picChg>
      </pc:sldChg>
      <pc:sldChg chg="del setBg">
        <pc:chgData name="Kevin Kim" userId="63cec7eb962b2923" providerId="LiveId" clId="{436A456F-9918-4BC5-9713-B85F33C127E7}" dt="2023-04-27T19:37:26.949" v="3124" actId="47"/>
        <pc:sldMkLst>
          <pc:docMk/>
          <pc:sldMk cId="3504565243" sldId="280"/>
        </pc:sldMkLst>
      </pc:sldChg>
      <pc:sldChg chg="modSp mod ord setBg">
        <pc:chgData name="Kevin Kim" userId="63cec7eb962b2923" providerId="LiveId" clId="{436A456F-9918-4BC5-9713-B85F33C127E7}" dt="2023-04-27T19:45:01.734" v="3357" actId="1076"/>
        <pc:sldMkLst>
          <pc:docMk/>
          <pc:sldMk cId="531300776" sldId="281"/>
        </pc:sldMkLst>
        <pc:spChg chg="mod">
          <ac:chgData name="Kevin Kim" userId="63cec7eb962b2923" providerId="LiveId" clId="{436A456F-9918-4BC5-9713-B85F33C127E7}" dt="2023-04-27T19:45:01.734" v="3357" actId="1076"/>
          <ac:spMkLst>
            <pc:docMk/>
            <pc:sldMk cId="531300776" sldId="281"/>
            <ac:spMk id="7" creationId="{41838351-5BC0-FB21-266B-F348DAAFBBE9}"/>
          </ac:spMkLst>
        </pc:spChg>
      </pc:sldChg>
      <pc:sldChg chg="ord setBg">
        <pc:chgData name="Kevin Kim" userId="63cec7eb962b2923" providerId="LiveId" clId="{436A456F-9918-4BC5-9713-B85F33C127E7}" dt="2023-04-27T19:41:14.790" v="3282"/>
        <pc:sldMkLst>
          <pc:docMk/>
          <pc:sldMk cId="453256334" sldId="282"/>
        </pc:sldMkLst>
      </pc:sldChg>
      <pc:sldChg chg="addSp delSp modSp mod ord setBg">
        <pc:chgData name="Kevin Kim" userId="63cec7eb962b2923" providerId="LiveId" clId="{436A456F-9918-4BC5-9713-B85F33C127E7}" dt="2023-04-27T19:38:51.338" v="3178" actId="1076"/>
        <pc:sldMkLst>
          <pc:docMk/>
          <pc:sldMk cId="2710549802" sldId="283"/>
        </pc:sldMkLst>
        <pc:spChg chg="add mod">
          <ac:chgData name="Kevin Kim" userId="63cec7eb962b2923" providerId="LiveId" clId="{436A456F-9918-4BC5-9713-B85F33C127E7}" dt="2023-04-27T19:38:15.548" v="3132" actId="1076"/>
          <ac:spMkLst>
            <pc:docMk/>
            <pc:sldMk cId="2710549802" sldId="283"/>
            <ac:spMk id="2" creationId="{3DC61862-2F80-432F-BFE6-5F2C0B8A5DBE}"/>
          </ac:spMkLst>
        </pc:spChg>
        <pc:spChg chg="add mod">
          <ac:chgData name="Kevin Kim" userId="63cec7eb962b2923" providerId="LiveId" clId="{436A456F-9918-4BC5-9713-B85F33C127E7}" dt="2023-04-27T19:38:41.298" v="3176" actId="1076"/>
          <ac:spMkLst>
            <pc:docMk/>
            <pc:sldMk cId="2710549802" sldId="283"/>
            <ac:spMk id="4" creationId="{A9C69B80-F4C5-E4C9-CE2E-8D8A0DCF9CE7}"/>
          </ac:spMkLst>
        </pc:spChg>
        <pc:spChg chg="del">
          <ac:chgData name="Kevin Kim" userId="63cec7eb962b2923" providerId="LiveId" clId="{436A456F-9918-4BC5-9713-B85F33C127E7}" dt="2023-04-27T19:38:12.133" v="3131" actId="478"/>
          <ac:spMkLst>
            <pc:docMk/>
            <pc:sldMk cId="2710549802" sldId="283"/>
            <ac:spMk id="5" creationId="{68EDA0AC-FF25-28A9-C622-14E9539D2A7F}"/>
          </ac:spMkLst>
        </pc:spChg>
        <pc:spChg chg="del">
          <ac:chgData name="Kevin Kim" userId="63cec7eb962b2923" providerId="LiveId" clId="{436A456F-9918-4BC5-9713-B85F33C127E7}" dt="2023-04-27T19:38:12.133" v="3131" actId="478"/>
          <ac:spMkLst>
            <pc:docMk/>
            <pc:sldMk cId="2710549802" sldId="283"/>
            <ac:spMk id="30" creationId="{FA967C28-AC87-2995-DF4E-47F57B6AFF4B}"/>
          </ac:spMkLst>
        </pc:spChg>
        <pc:picChg chg="mod">
          <ac:chgData name="Kevin Kim" userId="63cec7eb962b2923" providerId="LiveId" clId="{436A456F-9918-4BC5-9713-B85F33C127E7}" dt="2023-04-27T19:38:51.338" v="3178" actId="1076"/>
          <ac:picMkLst>
            <pc:docMk/>
            <pc:sldMk cId="2710549802" sldId="283"/>
            <ac:picMk id="3" creationId="{455B4FB0-DDB1-8893-00ED-18DC9BFA0BE8}"/>
          </ac:picMkLst>
        </pc:picChg>
      </pc:sldChg>
      <pc:sldChg chg="addSp delSp modSp mod ord setBg">
        <pc:chgData name="Kevin Kim" userId="63cec7eb962b2923" providerId="LiveId" clId="{436A456F-9918-4BC5-9713-B85F33C127E7}" dt="2023-04-27T19:39:47.610" v="3211" actId="1076"/>
        <pc:sldMkLst>
          <pc:docMk/>
          <pc:sldMk cId="4243751773" sldId="284"/>
        </pc:sldMkLst>
        <pc:spChg chg="add mod">
          <ac:chgData name="Kevin Kim" userId="63cec7eb962b2923" providerId="LiveId" clId="{436A456F-9918-4BC5-9713-B85F33C127E7}" dt="2023-04-27T19:39:14.709" v="3180"/>
          <ac:spMkLst>
            <pc:docMk/>
            <pc:sldMk cId="4243751773" sldId="284"/>
            <ac:spMk id="3" creationId="{774640E3-A93F-896A-625C-3CA844B23CEC}"/>
          </ac:spMkLst>
        </pc:spChg>
        <pc:spChg chg="add del mod">
          <ac:chgData name="Kevin Kim" userId="63cec7eb962b2923" providerId="LiveId" clId="{436A456F-9918-4BC5-9713-B85F33C127E7}" dt="2023-04-27T19:39:19.234" v="3182"/>
          <ac:spMkLst>
            <pc:docMk/>
            <pc:sldMk cId="4243751773" sldId="284"/>
            <ac:spMk id="4" creationId="{143583D7-02E3-B82C-4F47-67BF91D07CAA}"/>
          </ac:spMkLst>
        </pc:spChg>
        <pc:spChg chg="del">
          <ac:chgData name="Kevin Kim" userId="63cec7eb962b2923" providerId="LiveId" clId="{436A456F-9918-4BC5-9713-B85F33C127E7}" dt="2023-04-27T19:39:14.480" v="3179" actId="478"/>
          <ac:spMkLst>
            <pc:docMk/>
            <pc:sldMk cId="4243751773" sldId="284"/>
            <ac:spMk id="5" creationId="{68EDA0AC-FF25-28A9-C622-14E9539D2A7F}"/>
          </ac:spMkLst>
        </pc:spChg>
        <pc:spChg chg="add mod">
          <ac:chgData name="Kevin Kim" userId="63cec7eb962b2923" providerId="LiveId" clId="{436A456F-9918-4BC5-9713-B85F33C127E7}" dt="2023-04-27T19:39:40.019" v="3209" actId="1076"/>
          <ac:spMkLst>
            <pc:docMk/>
            <pc:sldMk cId="4243751773" sldId="284"/>
            <ac:spMk id="6" creationId="{11C6B1D9-18CF-F230-1844-38193B6F7AC9}"/>
          </ac:spMkLst>
        </pc:spChg>
        <pc:spChg chg="del">
          <ac:chgData name="Kevin Kim" userId="63cec7eb962b2923" providerId="LiveId" clId="{436A456F-9918-4BC5-9713-B85F33C127E7}" dt="2023-04-27T19:39:34.693" v="3208" actId="478"/>
          <ac:spMkLst>
            <pc:docMk/>
            <pc:sldMk cId="4243751773" sldId="284"/>
            <ac:spMk id="30" creationId="{FA967C28-AC87-2995-DF4E-47F57B6AFF4B}"/>
          </ac:spMkLst>
        </pc:spChg>
        <pc:picChg chg="mod">
          <ac:chgData name="Kevin Kim" userId="63cec7eb962b2923" providerId="LiveId" clId="{436A456F-9918-4BC5-9713-B85F33C127E7}" dt="2023-04-27T19:39:47.610" v="3211" actId="1076"/>
          <ac:picMkLst>
            <pc:docMk/>
            <pc:sldMk cId="4243751773" sldId="284"/>
            <ac:picMk id="2" creationId="{95190107-7F26-CC59-7B04-46B1B12BB4E0}"/>
          </ac:picMkLst>
        </pc:picChg>
      </pc:sldChg>
      <pc:sldChg chg="addSp delSp modSp mod ord setBg">
        <pc:chgData name="Kevin Kim" userId="63cec7eb962b2923" providerId="LiveId" clId="{436A456F-9918-4BC5-9713-B85F33C127E7}" dt="2023-04-27T19:41:01.835" v="3280" actId="1076"/>
        <pc:sldMkLst>
          <pc:docMk/>
          <pc:sldMk cId="2639013344" sldId="285"/>
        </pc:sldMkLst>
        <pc:spChg chg="add mod">
          <ac:chgData name="Kevin Kim" userId="63cec7eb962b2923" providerId="LiveId" clId="{436A456F-9918-4BC5-9713-B85F33C127E7}" dt="2023-04-27T19:40:35.811" v="3275" actId="1076"/>
          <ac:spMkLst>
            <pc:docMk/>
            <pc:sldMk cId="2639013344" sldId="285"/>
            <ac:spMk id="2" creationId="{86E55705-396F-C805-D381-2C276C6D67D3}"/>
          </ac:spMkLst>
        </pc:spChg>
        <pc:spChg chg="add mod">
          <ac:chgData name="Kevin Kim" userId="63cec7eb962b2923" providerId="LiveId" clId="{436A456F-9918-4BC5-9713-B85F33C127E7}" dt="2023-04-27T19:40:47.474" v="3276" actId="1076"/>
          <ac:spMkLst>
            <pc:docMk/>
            <pc:sldMk cId="2639013344" sldId="285"/>
            <ac:spMk id="4" creationId="{D1C9B83C-9782-6C7B-A105-393591A5BD01}"/>
          </ac:spMkLst>
        </pc:spChg>
        <pc:spChg chg="del">
          <ac:chgData name="Kevin Kim" userId="63cec7eb962b2923" providerId="LiveId" clId="{436A456F-9918-4BC5-9713-B85F33C127E7}" dt="2023-04-27T19:40:31.515" v="3274" actId="478"/>
          <ac:spMkLst>
            <pc:docMk/>
            <pc:sldMk cId="2639013344" sldId="285"/>
            <ac:spMk id="5" creationId="{68EDA0AC-FF25-28A9-C622-14E9539D2A7F}"/>
          </ac:spMkLst>
        </pc:spChg>
        <pc:spChg chg="del mod">
          <ac:chgData name="Kevin Kim" userId="63cec7eb962b2923" providerId="LiveId" clId="{436A456F-9918-4BC5-9713-B85F33C127E7}" dt="2023-04-27T19:40:31.515" v="3274" actId="478"/>
          <ac:spMkLst>
            <pc:docMk/>
            <pc:sldMk cId="2639013344" sldId="285"/>
            <ac:spMk id="30" creationId="{FA967C28-AC87-2995-DF4E-47F57B6AFF4B}"/>
          </ac:spMkLst>
        </pc:spChg>
        <pc:picChg chg="mod">
          <ac:chgData name="Kevin Kim" userId="63cec7eb962b2923" providerId="LiveId" clId="{436A456F-9918-4BC5-9713-B85F33C127E7}" dt="2023-04-27T19:41:01.835" v="3280" actId="1076"/>
          <ac:picMkLst>
            <pc:docMk/>
            <pc:sldMk cId="2639013344" sldId="285"/>
            <ac:picMk id="3" creationId="{FD27A02C-183D-C2E0-2A6D-6EA1B0F2460F}"/>
          </ac:picMkLst>
        </pc:picChg>
      </pc:sldChg>
      <pc:sldChg chg="ord setBg">
        <pc:chgData name="Kevin Kim" userId="63cec7eb962b2923" providerId="LiveId" clId="{436A456F-9918-4BC5-9713-B85F33C127E7}" dt="2023-04-27T19:43:21.205" v="3284"/>
        <pc:sldMkLst>
          <pc:docMk/>
          <pc:sldMk cId="866824988" sldId="286"/>
        </pc:sldMkLst>
      </pc:sldChg>
      <pc:sldChg chg="addSp delSp modSp mod setBg modNotesTx">
        <pc:chgData name="Kevin Kim" userId="63cec7eb962b2923" providerId="LiveId" clId="{436A456F-9918-4BC5-9713-B85F33C127E7}" dt="2023-04-27T19:44:41.133" v="3353" actId="1076"/>
        <pc:sldMkLst>
          <pc:docMk/>
          <pc:sldMk cId="2991358614" sldId="287"/>
        </pc:sldMkLst>
        <pc:spChg chg="add mod">
          <ac:chgData name="Kevin Kim" userId="63cec7eb962b2923" providerId="LiveId" clId="{436A456F-9918-4BC5-9713-B85F33C127E7}" dt="2023-04-27T19:43:48.224" v="3290" actId="1076"/>
          <ac:spMkLst>
            <pc:docMk/>
            <pc:sldMk cId="2991358614" sldId="287"/>
            <ac:spMk id="3" creationId="{4379E64F-1BB1-CC83-59FC-4C08F22BF71E}"/>
          </ac:spMkLst>
        </pc:spChg>
        <pc:spChg chg="add mod">
          <ac:chgData name="Kevin Kim" userId="63cec7eb962b2923" providerId="LiveId" clId="{436A456F-9918-4BC5-9713-B85F33C127E7}" dt="2023-04-27T19:44:16.879" v="3344" actId="1076"/>
          <ac:spMkLst>
            <pc:docMk/>
            <pc:sldMk cId="2991358614" sldId="287"/>
            <ac:spMk id="4" creationId="{F1754264-C3F5-CF6C-DCBE-BA536CB6F114}"/>
          </ac:spMkLst>
        </pc:spChg>
        <pc:spChg chg="del">
          <ac:chgData name="Kevin Kim" userId="63cec7eb962b2923" providerId="LiveId" clId="{436A456F-9918-4BC5-9713-B85F33C127E7}" dt="2023-04-27T19:43:43.702" v="3289" actId="478"/>
          <ac:spMkLst>
            <pc:docMk/>
            <pc:sldMk cId="2991358614" sldId="287"/>
            <ac:spMk id="5" creationId="{68EDA0AC-FF25-28A9-C622-14E9539D2A7F}"/>
          </ac:spMkLst>
        </pc:spChg>
        <pc:spChg chg="del">
          <ac:chgData name="Kevin Kim" userId="63cec7eb962b2923" providerId="LiveId" clId="{436A456F-9918-4BC5-9713-B85F33C127E7}" dt="2023-04-27T19:43:43.702" v="3289" actId="478"/>
          <ac:spMkLst>
            <pc:docMk/>
            <pc:sldMk cId="2991358614" sldId="287"/>
            <ac:spMk id="6" creationId="{344BF8CB-C03F-E69D-7C3A-E812A06F37EB}"/>
          </ac:spMkLst>
        </pc:spChg>
        <pc:spChg chg="del mod">
          <ac:chgData name="Kevin Kim" userId="63cec7eb962b2923" providerId="LiveId" clId="{436A456F-9918-4BC5-9713-B85F33C127E7}" dt="2023-04-27T19:44:27.251" v="3350"/>
          <ac:spMkLst>
            <pc:docMk/>
            <pc:sldMk cId="2991358614" sldId="287"/>
            <ac:spMk id="8" creationId="{1E459B1E-6007-C5AE-7CB5-88A0CE8653B8}"/>
          </ac:spMkLst>
        </pc:spChg>
        <pc:picChg chg="mod">
          <ac:chgData name="Kevin Kim" userId="63cec7eb962b2923" providerId="LiveId" clId="{436A456F-9918-4BC5-9713-B85F33C127E7}" dt="2023-04-27T19:44:41.133" v="3353" actId="1076"/>
          <ac:picMkLst>
            <pc:docMk/>
            <pc:sldMk cId="2991358614" sldId="287"/>
            <ac:picMk id="2" creationId="{69E3F0EC-0B5E-FBFE-F872-1A34EE7DC9FE}"/>
          </ac:picMkLst>
        </pc:picChg>
      </pc:sldChg>
      <pc:sldChg chg="ord setBg">
        <pc:chgData name="Kevin Kim" userId="63cec7eb962b2923" providerId="LiveId" clId="{436A456F-9918-4BC5-9713-B85F33C127E7}" dt="2023-04-27T19:43:31.900" v="3286"/>
        <pc:sldMkLst>
          <pc:docMk/>
          <pc:sldMk cId="3222780295" sldId="288"/>
        </pc:sldMkLst>
      </pc:sldChg>
      <pc:sldChg chg="ord setBg">
        <pc:chgData name="Kevin Kim" userId="63cec7eb962b2923" providerId="LiveId" clId="{436A456F-9918-4BC5-9713-B85F33C127E7}" dt="2023-04-27T19:43:31.900" v="3286"/>
        <pc:sldMkLst>
          <pc:docMk/>
          <pc:sldMk cId="2477834363" sldId="289"/>
        </pc:sldMkLst>
      </pc:sldChg>
      <pc:sldChg chg="ord setBg">
        <pc:chgData name="Kevin Kim" userId="63cec7eb962b2923" providerId="LiveId" clId="{436A456F-9918-4BC5-9713-B85F33C127E7}" dt="2023-04-27T19:43:31.900" v="3286"/>
        <pc:sldMkLst>
          <pc:docMk/>
          <pc:sldMk cId="1761356590" sldId="290"/>
        </pc:sldMkLst>
      </pc:sldChg>
      <pc:sldChg chg="ord setBg">
        <pc:chgData name="Kevin Kim" userId="63cec7eb962b2923" providerId="LiveId" clId="{436A456F-9918-4BC5-9713-B85F33C127E7}" dt="2023-04-27T19:43:31.900" v="3286"/>
        <pc:sldMkLst>
          <pc:docMk/>
          <pc:sldMk cId="179835880" sldId="291"/>
        </pc:sldMkLst>
      </pc:sldChg>
      <pc:sldChg chg="addSp delSp modSp mod setBg">
        <pc:chgData name="Kevin Kim" userId="63cec7eb962b2923" providerId="LiveId" clId="{436A456F-9918-4BC5-9713-B85F33C127E7}" dt="2023-04-27T19:52:14.116" v="3689" actId="1076"/>
        <pc:sldMkLst>
          <pc:docMk/>
          <pc:sldMk cId="3362109370" sldId="292"/>
        </pc:sldMkLst>
        <pc:spChg chg="mod">
          <ac:chgData name="Kevin Kim" userId="63cec7eb962b2923" providerId="LiveId" clId="{436A456F-9918-4BC5-9713-B85F33C127E7}" dt="2023-04-27T19:46:04.863" v="3437" actId="20577"/>
          <ac:spMkLst>
            <pc:docMk/>
            <pc:sldMk cId="3362109370" sldId="292"/>
            <ac:spMk id="2" creationId="{77F4B42B-2E9B-24C9-6B93-7A951D519C2C}"/>
          </ac:spMkLst>
        </pc:spChg>
        <pc:spChg chg="add mod">
          <ac:chgData name="Kevin Kim" userId="63cec7eb962b2923" providerId="LiveId" clId="{436A456F-9918-4BC5-9713-B85F33C127E7}" dt="2023-04-27T19:52:10.536" v="3688" actId="1076"/>
          <ac:spMkLst>
            <pc:docMk/>
            <pc:sldMk cId="3362109370" sldId="292"/>
            <ac:spMk id="3" creationId="{09CD0D11-421D-778A-EA27-A5271365B58F}"/>
          </ac:spMkLst>
        </pc:spChg>
        <pc:spChg chg="add mod">
          <ac:chgData name="Kevin Kim" userId="63cec7eb962b2923" providerId="LiveId" clId="{436A456F-9918-4BC5-9713-B85F33C127E7}" dt="2023-04-27T19:52:14.116" v="3689" actId="1076"/>
          <ac:spMkLst>
            <pc:docMk/>
            <pc:sldMk cId="3362109370" sldId="292"/>
            <ac:spMk id="4" creationId="{BC483D9D-7BFA-C6D0-16AF-4E97982458E2}"/>
          </ac:spMkLst>
        </pc:spChg>
        <pc:spChg chg="del">
          <ac:chgData name="Kevin Kim" userId="63cec7eb962b2923" providerId="LiveId" clId="{436A456F-9918-4BC5-9713-B85F33C127E7}" dt="2023-04-27T19:52:07.504" v="3687" actId="478"/>
          <ac:spMkLst>
            <pc:docMk/>
            <pc:sldMk cId="3362109370" sldId="292"/>
            <ac:spMk id="5" creationId="{68EDA0AC-FF25-28A9-C622-14E9539D2A7F}"/>
          </ac:spMkLst>
        </pc:spChg>
        <pc:spChg chg="del">
          <ac:chgData name="Kevin Kim" userId="63cec7eb962b2923" providerId="LiveId" clId="{436A456F-9918-4BC5-9713-B85F33C127E7}" dt="2023-04-27T19:52:07.504" v="3687" actId="478"/>
          <ac:spMkLst>
            <pc:docMk/>
            <pc:sldMk cId="3362109370" sldId="292"/>
            <ac:spMk id="6" creationId="{344BF8CB-C03F-E69D-7C3A-E812A06F37EB}"/>
          </ac:spMkLst>
        </pc:spChg>
      </pc:sldChg>
      <pc:sldChg chg="addSp delSp modSp mod setBg modNotesTx">
        <pc:chgData name="Kevin Kim" userId="63cec7eb962b2923" providerId="LiveId" clId="{436A456F-9918-4BC5-9713-B85F33C127E7}" dt="2023-04-27T19:55:14.274" v="3794" actId="1076"/>
        <pc:sldMkLst>
          <pc:docMk/>
          <pc:sldMk cId="927489347" sldId="293"/>
        </pc:sldMkLst>
        <pc:spChg chg="mod">
          <ac:chgData name="Kevin Kim" userId="63cec7eb962b2923" providerId="LiveId" clId="{436A456F-9918-4BC5-9713-B85F33C127E7}" dt="2023-04-27T19:53:50.379" v="3750" actId="20577"/>
          <ac:spMkLst>
            <pc:docMk/>
            <pc:sldMk cId="927489347" sldId="293"/>
            <ac:spMk id="2" creationId="{77F4B42B-2E9B-24C9-6B93-7A951D519C2C}"/>
          </ac:spMkLst>
        </pc:spChg>
        <pc:spChg chg="add del">
          <ac:chgData name="Kevin Kim" userId="63cec7eb962b2923" providerId="LiveId" clId="{436A456F-9918-4BC5-9713-B85F33C127E7}" dt="2023-04-27T19:52:30.841" v="3696" actId="478"/>
          <ac:spMkLst>
            <pc:docMk/>
            <pc:sldMk cId="927489347" sldId="293"/>
            <ac:spMk id="5" creationId="{68EDA0AC-FF25-28A9-C622-14E9539D2A7F}"/>
          </ac:spMkLst>
        </pc:spChg>
        <pc:spChg chg="add del">
          <ac:chgData name="Kevin Kim" userId="63cec7eb962b2923" providerId="LiveId" clId="{436A456F-9918-4BC5-9713-B85F33C127E7}" dt="2023-04-27T19:52:30.841" v="3696" actId="478"/>
          <ac:spMkLst>
            <pc:docMk/>
            <pc:sldMk cId="927489347" sldId="293"/>
            <ac:spMk id="6" creationId="{344BF8CB-C03F-E69D-7C3A-E812A06F37EB}"/>
          </ac:spMkLst>
        </pc:spChg>
        <pc:spChg chg="add del mod">
          <ac:chgData name="Kevin Kim" userId="63cec7eb962b2923" providerId="LiveId" clId="{436A456F-9918-4BC5-9713-B85F33C127E7}" dt="2023-04-27T19:52:23.747" v="3692"/>
          <ac:spMkLst>
            <pc:docMk/>
            <pc:sldMk cId="927489347" sldId="293"/>
            <ac:spMk id="7" creationId="{809B562A-43DE-06C6-E523-25902B43CC0F}"/>
          </ac:spMkLst>
        </pc:spChg>
        <pc:spChg chg="add del mod">
          <ac:chgData name="Kevin Kim" userId="63cec7eb962b2923" providerId="LiveId" clId="{436A456F-9918-4BC5-9713-B85F33C127E7}" dt="2023-04-27T19:52:23.747" v="3692"/>
          <ac:spMkLst>
            <pc:docMk/>
            <pc:sldMk cId="927489347" sldId="293"/>
            <ac:spMk id="8" creationId="{27E7D2C9-4737-0730-D32E-A984FB44CCDB}"/>
          </ac:spMkLst>
        </pc:spChg>
        <pc:spChg chg="add del mod">
          <ac:chgData name="Kevin Kim" userId="63cec7eb962b2923" providerId="LiveId" clId="{436A456F-9918-4BC5-9713-B85F33C127E7}" dt="2023-04-27T19:52:26.193" v="3695"/>
          <ac:spMkLst>
            <pc:docMk/>
            <pc:sldMk cId="927489347" sldId="293"/>
            <ac:spMk id="9" creationId="{292550BF-8D6D-AB0C-DA6C-1470290D7860}"/>
          </ac:spMkLst>
        </pc:spChg>
        <pc:spChg chg="add del mod">
          <ac:chgData name="Kevin Kim" userId="63cec7eb962b2923" providerId="LiveId" clId="{436A456F-9918-4BC5-9713-B85F33C127E7}" dt="2023-04-27T19:52:26.193" v="3695"/>
          <ac:spMkLst>
            <pc:docMk/>
            <pc:sldMk cId="927489347" sldId="293"/>
            <ac:spMk id="10" creationId="{47C1D81F-B4EB-7596-5D3A-F3C5072C37C8}"/>
          </ac:spMkLst>
        </pc:spChg>
        <pc:spChg chg="add mod">
          <ac:chgData name="Kevin Kim" userId="63cec7eb962b2923" providerId="LiveId" clId="{436A456F-9918-4BC5-9713-B85F33C127E7}" dt="2023-04-27T19:53:00.965" v="3730" actId="1076"/>
          <ac:spMkLst>
            <pc:docMk/>
            <pc:sldMk cId="927489347" sldId="293"/>
            <ac:spMk id="11" creationId="{9F058D15-A021-6189-4700-86D4D2324586}"/>
          </ac:spMkLst>
        </pc:spChg>
        <pc:spChg chg="add mod">
          <ac:chgData name="Kevin Kim" userId="63cec7eb962b2923" providerId="LiveId" clId="{436A456F-9918-4BC5-9713-B85F33C127E7}" dt="2023-04-27T19:52:45.751" v="3724" actId="1076"/>
          <ac:spMkLst>
            <pc:docMk/>
            <pc:sldMk cId="927489347" sldId="293"/>
            <ac:spMk id="12" creationId="{5B2E8AAB-9A21-8317-9C27-2D4F1B86BCFC}"/>
          </ac:spMkLst>
        </pc:spChg>
        <pc:spChg chg="add del mod">
          <ac:chgData name="Kevin Kim" userId="63cec7eb962b2923" providerId="LiveId" clId="{436A456F-9918-4BC5-9713-B85F33C127E7}" dt="2023-04-27T19:53:19.809" v="3736"/>
          <ac:spMkLst>
            <pc:docMk/>
            <pc:sldMk cId="927489347" sldId="293"/>
            <ac:spMk id="13" creationId="{4E5B3AEB-F1DE-B129-22E1-30E00261BCB0}"/>
          </ac:spMkLst>
        </pc:spChg>
        <pc:spChg chg="add del mod">
          <ac:chgData name="Kevin Kim" userId="63cec7eb962b2923" providerId="LiveId" clId="{436A456F-9918-4BC5-9713-B85F33C127E7}" dt="2023-04-27T19:53:19.809" v="3736"/>
          <ac:spMkLst>
            <pc:docMk/>
            <pc:sldMk cId="927489347" sldId="293"/>
            <ac:spMk id="14" creationId="{A7887484-F177-A6DF-E862-608C1DD76AB9}"/>
          </ac:spMkLst>
        </pc:spChg>
        <pc:spChg chg="add mod">
          <ac:chgData name="Kevin Kim" userId="63cec7eb962b2923" providerId="LiveId" clId="{436A456F-9918-4BC5-9713-B85F33C127E7}" dt="2023-04-27T19:55:14.274" v="3794" actId="1076"/>
          <ac:spMkLst>
            <pc:docMk/>
            <pc:sldMk cId="927489347" sldId="293"/>
            <ac:spMk id="15" creationId="{7C069BAD-4784-905B-73A3-4441AEE7CF7A}"/>
          </ac:spMkLst>
        </pc:spChg>
        <pc:picChg chg="add mod">
          <ac:chgData name="Kevin Kim" userId="63cec7eb962b2923" providerId="LiveId" clId="{436A456F-9918-4BC5-9713-B85F33C127E7}" dt="2023-04-27T19:54:04.835" v="3752" actId="1076"/>
          <ac:picMkLst>
            <pc:docMk/>
            <pc:sldMk cId="927489347" sldId="293"/>
            <ac:picMk id="4" creationId="{2B7FEB1C-3CA4-EC13-F023-F6744EB1D3ED}"/>
          </ac:picMkLst>
        </pc:picChg>
      </pc:sldChg>
      <pc:sldChg chg="setBg">
        <pc:chgData name="Kevin Kim" userId="63cec7eb962b2923" providerId="LiveId" clId="{436A456F-9918-4BC5-9713-B85F33C127E7}" dt="2023-04-27T17:07:44.420" v="954"/>
        <pc:sldMkLst>
          <pc:docMk/>
          <pc:sldMk cId="1346765293" sldId="294"/>
        </pc:sldMkLst>
      </pc:sldChg>
      <pc:sldChg chg="setBg">
        <pc:chgData name="Kevin Kim" userId="63cec7eb962b2923" providerId="LiveId" clId="{436A456F-9918-4BC5-9713-B85F33C127E7}" dt="2023-04-27T17:07:44.420" v="954"/>
        <pc:sldMkLst>
          <pc:docMk/>
          <pc:sldMk cId="191852623" sldId="295"/>
        </pc:sldMkLst>
      </pc:sldChg>
      <pc:sldChg chg="setBg">
        <pc:chgData name="Kevin Kim" userId="63cec7eb962b2923" providerId="LiveId" clId="{436A456F-9918-4BC5-9713-B85F33C127E7}" dt="2023-04-27T17:07:44.420" v="954"/>
        <pc:sldMkLst>
          <pc:docMk/>
          <pc:sldMk cId="2432270787" sldId="296"/>
        </pc:sldMkLst>
      </pc:sldChg>
      <pc:sldChg chg="setBg">
        <pc:chgData name="Kevin Kim" userId="63cec7eb962b2923" providerId="LiveId" clId="{436A456F-9918-4BC5-9713-B85F33C127E7}" dt="2023-04-27T17:07:44.420" v="954"/>
        <pc:sldMkLst>
          <pc:docMk/>
          <pc:sldMk cId="86563767" sldId="297"/>
        </pc:sldMkLst>
      </pc:sldChg>
      <pc:sldChg chg="setBg">
        <pc:chgData name="Kevin Kim" userId="63cec7eb962b2923" providerId="LiveId" clId="{436A456F-9918-4BC5-9713-B85F33C127E7}" dt="2023-04-27T17:07:44.420" v="954"/>
        <pc:sldMkLst>
          <pc:docMk/>
          <pc:sldMk cId="3277134518" sldId="298"/>
        </pc:sldMkLst>
      </pc:sldChg>
      <pc:sldChg chg="setBg">
        <pc:chgData name="Kevin Kim" userId="63cec7eb962b2923" providerId="LiveId" clId="{436A456F-9918-4BC5-9713-B85F33C127E7}" dt="2023-04-27T17:07:44.420" v="954"/>
        <pc:sldMkLst>
          <pc:docMk/>
          <pc:sldMk cId="2638499195" sldId="299"/>
        </pc:sldMkLst>
      </pc:sldChg>
      <pc:sldChg chg="setBg">
        <pc:chgData name="Kevin Kim" userId="63cec7eb962b2923" providerId="LiveId" clId="{436A456F-9918-4BC5-9713-B85F33C127E7}" dt="2023-04-27T17:07:44.420" v="954"/>
        <pc:sldMkLst>
          <pc:docMk/>
          <pc:sldMk cId="3529400543" sldId="300"/>
        </pc:sldMkLst>
      </pc:sldChg>
      <pc:sldChg chg="setBg">
        <pc:chgData name="Kevin Kim" userId="63cec7eb962b2923" providerId="LiveId" clId="{436A456F-9918-4BC5-9713-B85F33C127E7}" dt="2023-04-27T17:07:44.420" v="954"/>
        <pc:sldMkLst>
          <pc:docMk/>
          <pc:sldMk cId="3358964327" sldId="301"/>
        </pc:sldMkLst>
      </pc:sldChg>
      <pc:sldChg chg="setBg">
        <pc:chgData name="Kevin Kim" userId="63cec7eb962b2923" providerId="LiveId" clId="{436A456F-9918-4BC5-9713-B85F33C127E7}" dt="2023-04-27T17:07:44.420" v="954"/>
        <pc:sldMkLst>
          <pc:docMk/>
          <pc:sldMk cId="2496897662" sldId="302"/>
        </pc:sldMkLst>
      </pc:sldChg>
      <pc:sldChg chg="setBg">
        <pc:chgData name="Kevin Kim" userId="63cec7eb962b2923" providerId="LiveId" clId="{436A456F-9918-4BC5-9713-B85F33C127E7}" dt="2023-04-27T17:07:44.420" v="954"/>
        <pc:sldMkLst>
          <pc:docMk/>
          <pc:sldMk cId="2805125315" sldId="303"/>
        </pc:sldMkLst>
      </pc:sldChg>
      <pc:sldChg chg="setBg">
        <pc:chgData name="Kevin Kim" userId="63cec7eb962b2923" providerId="LiveId" clId="{436A456F-9918-4BC5-9713-B85F33C127E7}" dt="2023-04-27T17:07:44.420" v="954"/>
        <pc:sldMkLst>
          <pc:docMk/>
          <pc:sldMk cId="2686892666" sldId="304"/>
        </pc:sldMkLst>
      </pc:sldChg>
      <pc:sldChg chg="del setBg">
        <pc:chgData name="Kevin Kim" userId="63cec7eb962b2923" providerId="LiveId" clId="{436A456F-9918-4BC5-9713-B85F33C127E7}" dt="2023-04-27T17:16:42.749" v="1076" actId="47"/>
        <pc:sldMkLst>
          <pc:docMk/>
          <pc:sldMk cId="3642417078" sldId="305"/>
        </pc:sldMkLst>
      </pc:sldChg>
      <pc:sldChg chg="del setBg">
        <pc:chgData name="Kevin Kim" userId="63cec7eb962b2923" providerId="LiveId" clId="{436A456F-9918-4BC5-9713-B85F33C127E7}" dt="2023-04-27T17:17:19.709" v="1083" actId="47"/>
        <pc:sldMkLst>
          <pc:docMk/>
          <pc:sldMk cId="2270829069" sldId="306"/>
        </pc:sldMkLst>
      </pc:sldChg>
      <pc:sldChg chg="del setBg">
        <pc:chgData name="Kevin Kim" userId="63cec7eb962b2923" providerId="LiveId" clId="{436A456F-9918-4BC5-9713-B85F33C127E7}" dt="2023-04-27T18:08:16.726" v="1437" actId="47"/>
        <pc:sldMkLst>
          <pc:docMk/>
          <pc:sldMk cId="2865344648" sldId="307"/>
        </pc:sldMkLst>
      </pc:sldChg>
      <pc:sldChg chg="addSp delSp modSp add mod setBg">
        <pc:chgData name="Kevin Kim" userId="63cec7eb962b2923" providerId="LiveId" clId="{436A456F-9918-4BC5-9713-B85F33C127E7}" dt="2023-04-27T19:29:00.790" v="2779" actId="20577"/>
        <pc:sldMkLst>
          <pc:docMk/>
          <pc:sldMk cId="1691228113" sldId="308"/>
        </pc:sldMkLst>
        <pc:spChg chg="add mod">
          <ac:chgData name="Kevin Kim" userId="63cec7eb962b2923" providerId="LiveId" clId="{436A456F-9918-4BC5-9713-B85F33C127E7}" dt="2023-04-27T19:19:53.819" v="2468" actId="2711"/>
          <ac:spMkLst>
            <pc:docMk/>
            <pc:sldMk cId="1691228113" sldId="308"/>
            <ac:spMk id="2" creationId="{127B5D31-FF5F-50B1-B448-78828D48AC4C}"/>
          </ac:spMkLst>
        </pc:spChg>
        <pc:spChg chg="mod">
          <ac:chgData name="Kevin Kim" userId="63cec7eb962b2923" providerId="LiveId" clId="{436A456F-9918-4BC5-9713-B85F33C127E7}" dt="2023-04-27T19:29:00.790" v="2779" actId="20577"/>
          <ac:spMkLst>
            <pc:docMk/>
            <pc:sldMk cId="1691228113" sldId="308"/>
            <ac:spMk id="5" creationId="{E7EE089D-E35D-8E7A-8E5B-3BF38AC1967C}"/>
          </ac:spMkLst>
        </pc:spChg>
        <pc:spChg chg="del">
          <ac:chgData name="Kevin Kim" userId="63cec7eb962b2923" providerId="LiveId" clId="{436A456F-9918-4BC5-9713-B85F33C127E7}" dt="2023-04-27T19:18:46.826" v="2465" actId="478"/>
          <ac:spMkLst>
            <pc:docMk/>
            <pc:sldMk cId="1691228113" sldId="308"/>
            <ac:spMk id="30" creationId="{FA967C28-AC87-2995-DF4E-47F57B6AFF4B}"/>
          </ac:spMkLst>
        </pc:spChg>
        <pc:spChg chg="mod">
          <ac:chgData name="Kevin Kim" userId="63cec7eb962b2923" providerId="LiveId" clId="{436A456F-9918-4BC5-9713-B85F33C127E7}" dt="2023-04-27T19:19:53.819" v="2468" actId="2711"/>
          <ac:spMkLst>
            <pc:docMk/>
            <pc:sldMk cId="1691228113" sldId="308"/>
            <ac:spMk id="32" creationId="{4E1CA300-B113-EF4D-5AB9-B295A75F1048}"/>
          </ac:spMkLst>
        </pc:spChg>
        <pc:spChg chg="mod">
          <ac:chgData name="Kevin Kim" userId="63cec7eb962b2923" providerId="LiveId" clId="{436A456F-9918-4BC5-9713-B85F33C127E7}" dt="2023-04-27T19:19:53.819" v="2468" actId="2711"/>
          <ac:spMkLst>
            <pc:docMk/>
            <pc:sldMk cId="1691228113" sldId="308"/>
            <ac:spMk id="33" creationId="{A3942831-D8CC-B69F-002D-2138C9ACE7A5}"/>
          </ac:spMkLst>
        </pc:spChg>
        <pc:spChg chg="mod">
          <ac:chgData name="Kevin Kim" userId="63cec7eb962b2923" providerId="LiveId" clId="{436A456F-9918-4BC5-9713-B85F33C127E7}" dt="2023-04-27T19:19:53.819" v="2468" actId="2711"/>
          <ac:spMkLst>
            <pc:docMk/>
            <pc:sldMk cId="1691228113" sldId="308"/>
            <ac:spMk id="34" creationId="{669B4C92-B03B-CDA1-44D0-90E0F8DDE02B}"/>
          </ac:spMkLst>
        </pc:spChg>
        <pc:spChg chg="mod">
          <ac:chgData name="Kevin Kim" userId="63cec7eb962b2923" providerId="LiveId" clId="{436A456F-9918-4BC5-9713-B85F33C127E7}" dt="2023-04-27T19:19:53.819" v="2468" actId="2711"/>
          <ac:spMkLst>
            <pc:docMk/>
            <pc:sldMk cId="1691228113" sldId="308"/>
            <ac:spMk id="37" creationId="{AD450D82-DEE1-4A91-1376-430DA838513C}"/>
          </ac:spMkLst>
        </pc:spChg>
      </pc:sldChg>
      <pc:sldChg chg="modSp new del mod setBg">
        <pc:chgData name="Kevin Kim" userId="63cec7eb962b2923" providerId="LiveId" clId="{436A456F-9918-4BC5-9713-B85F33C127E7}" dt="2023-04-27T17:10:30.806" v="1057" actId="47"/>
        <pc:sldMkLst>
          <pc:docMk/>
          <pc:sldMk cId="3826042243" sldId="308"/>
        </pc:sldMkLst>
        <pc:spChg chg="mod">
          <ac:chgData name="Kevin Kim" userId="63cec7eb962b2923" providerId="LiveId" clId="{436A456F-9918-4BC5-9713-B85F33C127E7}" dt="2023-04-26T18:42:54.027" v="765" actId="20577"/>
          <ac:spMkLst>
            <pc:docMk/>
            <pc:sldMk cId="3826042243" sldId="308"/>
            <ac:spMk id="2" creationId="{C3EB4957-580E-373B-E085-5552FEAD86CC}"/>
          </ac:spMkLst>
        </pc:spChg>
        <pc:spChg chg="mod">
          <ac:chgData name="Kevin Kim" userId="63cec7eb962b2923" providerId="LiveId" clId="{436A456F-9918-4BC5-9713-B85F33C127E7}" dt="2023-04-26T18:44:29.679" v="799" actId="113"/>
          <ac:spMkLst>
            <pc:docMk/>
            <pc:sldMk cId="3826042243" sldId="308"/>
            <ac:spMk id="3" creationId="{9E8F2956-C47B-8099-A5A6-DDDC642C4EF8}"/>
          </ac:spMkLst>
        </pc:spChg>
      </pc:sldChg>
      <pc:sldChg chg="addSp delSp modSp add mod">
        <pc:chgData name="Kevin Kim" userId="63cec7eb962b2923" providerId="LiveId" clId="{436A456F-9918-4BC5-9713-B85F33C127E7}" dt="2023-04-27T19:29:33.127" v="2805" actId="20577"/>
        <pc:sldMkLst>
          <pc:docMk/>
          <pc:sldMk cId="781637881" sldId="309"/>
        </pc:sldMkLst>
        <pc:spChg chg="add mod">
          <ac:chgData name="Kevin Kim" userId="63cec7eb962b2923" providerId="LiveId" clId="{436A456F-9918-4BC5-9713-B85F33C127E7}" dt="2023-04-27T19:21:00.262" v="2474" actId="2711"/>
          <ac:spMkLst>
            <pc:docMk/>
            <pc:sldMk cId="781637881" sldId="309"/>
            <ac:spMk id="2" creationId="{5238ECFF-D4DE-A964-07E8-03360AED8F10}"/>
          </ac:spMkLst>
        </pc:spChg>
        <pc:spChg chg="mod">
          <ac:chgData name="Kevin Kim" userId="63cec7eb962b2923" providerId="LiveId" clId="{436A456F-9918-4BC5-9713-B85F33C127E7}" dt="2023-04-27T19:29:33.127" v="2805" actId="20577"/>
          <ac:spMkLst>
            <pc:docMk/>
            <pc:sldMk cId="781637881" sldId="309"/>
            <ac:spMk id="5" creationId="{E7EE089D-E35D-8E7A-8E5B-3BF38AC1967C}"/>
          </ac:spMkLst>
        </pc:spChg>
        <pc:spChg chg="del">
          <ac:chgData name="Kevin Kim" userId="63cec7eb962b2923" providerId="LiveId" clId="{436A456F-9918-4BC5-9713-B85F33C127E7}" dt="2023-04-27T19:20:50.741" v="2472" actId="478"/>
          <ac:spMkLst>
            <pc:docMk/>
            <pc:sldMk cId="781637881" sldId="309"/>
            <ac:spMk id="30" creationId="{FA967C28-AC87-2995-DF4E-47F57B6AFF4B}"/>
          </ac:spMkLst>
        </pc:spChg>
        <pc:spChg chg="mod">
          <ac:chgData name="Kevin Kim" userId="63cec7eb962b2923" providerId="LiveId" clId="{436A456F-9918-4BC5-9713-B85F33C127E7}" dt="2023-04-27T19:21:00.262" v="2474" actId="2711"/>
          <ac:spMkLst>
            <pc:docMk/>
            <pc:sldMk cId="781637881" sldId="309"/>
            <ac:spMk id="32" creationId="{4E1CA300-B113-EF4D-5AB9-B295A75F1048}"/>
          </ac:spMkLst>
        </pc:spChg>
        <pc:spChg chg="mod">
          <ac:chgData name="Kevin Kim" userId="63cec7eb962b2923" providerId="LiveId" clId="{436A456F-9918-4BC5-9713-B85F33C127E7}" dt="2023-04-27T19:21:00.262" v="2474" actId="2711"/>
          <ac:spMkLst>
            <pc:docMk/>
            <pc:sldMk cId="781637881" sldId="309"/>
            <ac:spMk id="33" creationId="{A3942831-D8CC-B69F-002D-2138C9ACE7A5}"/>
          </ac:spMkLst>
        </pc:spChg>
        <pc:spChg chg="mod">
          <ac:chgData name="Kevin Kim" userId="63cec7eb962b2923" providerId="LiveId" clId="{436A456F-9918-4BC5-9713-B85F33C127E7}" dt="2023-04-27T19:21:00.262" v="2474" actId="2711"/>
          <ac:spMkLst>
            <pc:docMk/>
            <pc:sldMk cId="781637881" sldId="309"/>
            <ac:spMk id="34" creationId="{669B4C92-B03B-CDA1-44D0-90E0F8DDE02B}"/>
          </ac:spMkLst>
        </pc:spChg>
        <pc:spChg chg="mod">
          <ac:chgData name="Kevin Kim" userId="63cec7eb962b2923" providerId="LiveId" clId="{436A456F-9918-4BC5-9713-B85F33C127E7}" dt="2023-04-27T19:21:00.262" v="2474" actId="2711"/>
          <ac:spMkLst>
            <pc:docMk/>
            <pc:sldMk cId="781637881" sldId="309"/>
            <ac:spMk id="37" creationId="{AD450D82-DEE1-4A91-1376-430DA838513C}"/>
          </ac:spMkLst>
        </pc:spChg>
      </pc:sldChg>
      <pc:sldChg chg="modSp add del mod setBg">
        <pc:chgData name="Kevin Kim" userId="63cec7eb962b2923" providerId="LiveId" clId="{436A456F-9918-4BC5-9713-B85F33C127E7}" dt="2023-04-27T17:10:29.536" v="1056" actId="47"/>
        <pc:sldMkLst>
          <pc:docMk/>
          <pc:sldMk cId="1784661881" sldId="309"/>
        </pc:sldMkLst>
        <pc:spChg chg="mod">
          <ac:chgData name="Kevin Kim" userId="63cec7eb962b2923" providerId="LiveId" clId="{436A456F-9918-4BC5-9713-B85F33C127E7}" dt="2023-04-26T18:44:56.755" v="801" actId="207"/>
          <ac:spMkLst>
            <pc:docMk/>
            <pc:sldMk cId="1784661881" sldId="309"/>
            <ac:spMk id="3" creationId="{9E8F2956-C47B-8099-A5A6-DDDC642C4EF8}"/>
          </ac:spMkLst>
        </pc:spChg>
      </pc:sldChg>
      <pc:sldChg chg="add del setBg">
        <pc:chgData name="Kevin Kim" userId="63cec7eb962b2923" providerId="LiveId" clId="{436A456F-9918-4BC5-9713-B85F33C127E7}" dt="2023-04-27T17:10:09.739" v="1052" actId="47"/>
        <pc:sldMkLst>
          <pc:docMk/>
          <pc:sldMk cId="4023873295" sldId="310"/>
        </pc:sldMkLst>
      </pc:sldChg>
      <pc:sldChg chg="addSp delSp modSp add mod">
        <pc:chgData name="Kevin Kim" userId="63cec7eb962b2923" providerId="LiveId" clId="{436A456F-9918-4BC5-9713-B85F33C127E7}" dt="2023-04-27T19:29:50.316" v="2817" actId="20577"/>
        <pc:sldMkLst>
          <pc:docMk/>
          <pc:sldMk cId="4108146718" sldId="310"/>
        </pc:sldMkLst>
        <pc:spChg chg="add mod">
          <ac:chgData name="Kevin Kim" userId="63cec7eb962b2923" providerId="LiveId" clId="{436A456F-9918-4BC5-9713-B85F33C127E7}" dt="2023-04-27T19:21:26.009" v="2477" actId="2711"/>
          <ac:spMkLst>
            <pc:docMk/>
            <pc:sldMk cId="4108146718" sldId="310"/>
            <ac:spMk id="2" creationId="{219D5023-AF62-14A4-1267-B2AEBDE8E972}"/>
          </ac:spMkLst>
        </pc:spChg>
        <pc:spChg chg="mod">
          <ac:chgData name="Kevin Kim" userId="63cec7eb962b2923" providerId="LiveId" clId="{436A456F-9918-4BC5-9713-B85F33C127E7}" dt="2023-04-27T19:29:50.316" v="2817" actId="20577"/>
          <ac:spMkLst>
            <pc:docMk/>
            <pc:sldMk cId="4108146718" sldId="310"/>
            <ac:spMk id="5" creationId="{E7EE089D-E35D-8E7A-8E5B-3BF38AC1967C}"/>
          </ac:spMkLst>
        </pc:spChg>
        <pc:spChg chg="del">
          <ac:chgData name="Kevin Kim" userId="63cec7eb962b2923" providerId="LiveId" clId="{436A456F-9918-4BC5-9713-B85F33C127E7}" dt="2023-04-27T19:21:18.755" v="2476" actId="478"/>
          <ac:spMkLst>
            <pc:docMk/>
            <pc:sldMk cId="4108146718" sldId="310"/>
            <ac:spMk id="30" creationId="{FA967C28-AC87-2995-DF4E-47F57B6AFF4B}"/>
          </ac:spMkLst>
        </pc:spChg>
        <pc:spChg chg="mod">
          <ac:chgData name="Kevin Kim" userId="63cec7eb962b2923" providerId="LiveId" clId="{436A456F-9918-4BC5-9713-B85F33C127E7}" dt="2023-04-27T19:21:26.009" v="2477" actId="2711"/>
          <ac:spMkLst>
            <pc:docMk/>
            <pc:sldMk cId="4108146718" sldId="310"/>
            <ac:spMk id="32" creationId="{4E1CA300-B113-EF4D-5AB9-B295A75F1048}"/>
          </ac:spMkLst>
        </pc:spChg>
        <pc:spChg chg="mod">
          <ac:chgData name="Kevin Kim" userId="63cec7eb962b2923" providerId="LiveId" clId="{436A456F-9918-4BC5-9713-B85F33C127E7}" dt="2023-04-27T19:21:26.009" v="2477" actId="2711"/>
          <ac:spMkLst>
            <pc:docMk/>
            <pc:sldMk cId="4108146718" sldId="310"/>
            <ac:spMk id="33" creationId="{A3942831-D8CC-B69F-002D-2138C9ACE7A5}"/>
          </ac:spMkLst>
        </pc:spChg>
        <pc:spChg chg="mod">
          <ac:chgData name="Kevin Kim" userId="63cec7eb962b2923" providerId="LiveId" clId="{436A456F-9918-4BC5-9713-B85F33C127E7}" dt="2023-04-27T19:21:26.009" v="2477" actId="2711"/>
          <ac:spMkLst>
            <pc:docMk/>
            <pc:sldMk cId="4108146718" sldId="310"/>
            <ac:spMk id="34" creationId="{669B4C92-B03B-CDA1-44D0-90E0F8DDE02B}"/>
          </ac:spMkLst>
        </pc:spChg>
        <pc:spChg chg="mod">
          <ac:chgData name="Kevin Kim" userId="63cec7eb962b2923" providerId="LiveId" clId="{436A456F-9918-4BC5-9713-B85F33C127E7}" dt="2023-04-27T19:21:26.009" v="2477" actId="2711"/>
          <ac:spMkLst>
            <pc:docMk/>
            <pc:sldMk cId="4108146718" sldId="310"/>
            <ac:spMk id="37" creationId="{AD450D82-DEE1-4A91-1376-430DA838513C}"/>
          </ac:spMkLst>
        </pc:spChg>
      </pc:sldChg>
      <pc:sldChg chg="modSp add mod setBg">
        <pc:chgData name="Kevin Kim" userId="63cec7eb962b2923" providerId="LiveId" clId="{436A456F-9918-4BC5-9713-B85F33C127E7}" dt="2023-04-27T19:17:20.805" v="2454" actId="1076"/>
        <pc:sldMkLst>
          <pc:docMk/>
          <pc:sldMk cId="3550902873" sldId="311"/>
        </pc:sldMkLst>
        <pc:spChg chg="mod">
          <ac:chgData name="Kevin Kim" userId="63cec7eb962b2923" providerId="LiveId" clId="{436A456F-9918-4BC5-9713-B85F33C127E7}" dt="2023-04-27T19:17:20.805" v="2454" actId="1076"/>
          <ac:spMkLst>
            <pc:docMk/>
            <pc:sldMk cId="3550902873" sldId="311"/>
            <ac:spMk id="4" creationId="{E14D1832-BD5C-7DA1-96DB-C59A63519D27}"/>
          </ac:spMkLst>
        </pc:spChg>
      </pc:sldChg>
      <pc:sldChg chg="addSp delSp modSp add mod setBg">
        <pc:chgData name="Kevin Kim" userId="63cec7eb962b2923" providerId="LiveId" clId="{436A456F-9918-4BC5-9713-B85F33C127E7}" dt="2023-04-27T19:34:21.537" v="3037" actId="1076"/>
        <pc:sldMkLst>
          <pc:docMk/>
          <pc:sldMk cId="1483865355" sldId="312"/>
        </pc:sldMkLst>
        <pc:spChg chg="mod">
          <ac:chgData name="Kevin Kim" userId="63cec7eb962b2923" providerId="LiveId" clId="{436A456F-9918-4BC5-9713-B85F33C127E7}" dt="2023-04-27T19:33:31.758" v="2982" actId="20577"/>
          <ac:spMkLst>
            <pc:docMk/>
            <pc:sldMk cId="1483865355" sldId="312"/>
            <ac:spMk id="4" creationId="{941F83D2-24C1-2536-26E8-052584842404}"/>
          </ac:spMkLst>
        </pc:spChg>
        <pc:spChg chg="add mod">
          <ac:chgData name="Kevin Kim" userId="63cec7eb962b2923" providerId="LiveId" clId="{436A456F-9918-4BC5-9713-B85F33C127E7}" dt="2023-04-27T19:34:21.537" v="3037" actId="1076"/>
          <ac:spMkLst>
            <pc:docMk/>
            <pc:sldMk cId="1483865355" sldId="312"/>
            <ac:spMk id="5" creationId="{4B396EF4-1E60-E4E5-DFD7-0FBCEBEEEFEA}"/>
          </ac:spMkLst>
        </pc:spChg>
        <pc:spChg chg="del">
          <ac:chgData name="Kevin Kim" userId="63cec7eb962b2923" providerId="LiveId" clId="{436A456F-9918-4BC5-9713-B85F33C127E7}" dt="2023-04-27T19:32:26.110" v="2879" actId="478"/>
          <ac:spMkLst>
            <pc:docMk/>
            <pc:sldMk cId="1483865355" sldId="312"/>
            <ac:spMk id="6" creationId="{FFD2E691-0DE1-18AB-AF85-5F779E2FFE4C}"/>
          </ac:spMkLst>
        </pc:spChg>
        <pc:spChg chg="del">
          <ac:chgData name="Kevin Kim" userId="63cec7eb962b2923" providerId="LiveId" clId="{436A456F-9918-4BC5-9713-B85F33C127E7}" dt="2023-04-27T19:32:48.778" v="2905" actId="21"/>
          <ac:spMkLst>
            <pc:docMk/>
            <pc:sldMk cId="1483865355" sldId="312"/>
            <ac:spMk id="8" creationId="{D20C4DB7-98D0-81F1-8B21-B88CC74B79B5}"/>
          </ac:spMkLst>
        </pc:spChg>
      </pc:sldChg>
    </pc:docChg>
  </pc:docChgLst>
  <pc:docChgLst>
    <pc:chgData name="Kevin Kim" userId="63cec7eb962b2923" providerId="LiveId" clId="{4FE01194-778F-4572-8B5E-83477543EB84}"/>
    <pc:docChg chg="undo redo custSel addSld delSld modSld sldOrd modShowInfo">
      <pc:chgData name="Kevin Kim" userId="63cec7eb962b2923" providerId="LiveId" clId="{4FE01194-778F-4572-8B5E-83477543EB84}" dt="2023-04-28T13:00:00.250" v="62930" actId="20577"/>
      <pc:docMkLst>
        <pc:docMk/>
      </pc:docMkLst>
      <pc:sldChg chg="addSp delSp modSp mod setBg modNotesTx">
        <pc:chgData name="Kevin Kim" userId="63cec7eb962b2923" providerId="LiveId" clId="{4FE01194-778F-4572-8B5E-83477543EB84}" dt="2023-04-28T00:40:25.149" v="24217" actId="20577"/>
        <pc:sldMkLst>
          <pc:docMk/>
          <pc:sldMk cId="3684436995" sldId="256"/>
        </pc:sldMkLst>
        <pc:spChg chg="mod">
          <ac:chgData name="Kevin Kim" userId="63cec7eb962b2923" providerId="LiveId" clId="{4FE01194-778F-4572-8B5E-83477543EB84}" dt="2023-04-28T00:00:43.114" v="21456" actId="1076"/>
          <ac:spMkLst>
            <pc:docMk/>
            <pc:sldMk cId="3684436995" sldId="256"/>
            <ac:spMk id="2" creationId="{E3F3855C-683D-270E-1E46-45831D6FB6B0}"/>
          </ac:spMkLst>
        </pc:spChg>
        <pc:spChg chg="add mod">
          <ac:chgData name="Kevin Kim" userId="63cec7eb962b2923" providerId="LiveId" clId="{4FE01194-778F-4572-8B5E-83477543EB84}" dt="2023-04-28T00:00:52.195" v="21470" actId="1076"/>
          <ac:spMkLst>
            <pc:docMk/>
            <pc:sldMk cId="3684436995" sldId="256"/>
            <ac:spMk id="3" creationId="{9658F88C-ACC2-BE48-5754-E09ADFAF13A5}"/>
          </ac:spMkLst>
        </pc:spChg>
        <pc:spChg chg="del mod">
          <ac:chgData name="Kevin Kim" userId="63cec7eb962b2923" providerId="LiveId" clId="{4FE01194-778F-4572-8B5E-83477543EB84}" dt="2023-04-20T06:54:25.292" v="18848" actId="478"/>
          <ac:spMkLst>
            <pc:docMk/>
            <pc:sldMk cId="3684436995" sldId="256"/>
            <ac:spMk id="3" creationId="{A5166965-73B1-B810-F3D6-69E96D1A1C66}"/>
          </ac:spMkLst>
        </pc:spChg>
        <pc:spChg chg="add del mod">
          <ac:chgData name="Kevin Kim" userId="63cec7eb962b2923" providerId="LiveId" clId="{4FE01194-778F-4572-8B5E-83477543EB84}" dt="2023-04-20T06:54:29.237" v="18849" actId="478"/>
          <ac:spMkLst>
            <pc:docMk/>
            <pc:sldMk cId="3684436995" sldId="256"/>
            <ac:spMk id="5" creationId="{ABFC7A07-C6D2-8119-C0CD-DBEE9CB2BC84}"/>
          </ac:spMkLst>
        </pc:spChg>
        <pc:picChg chg="add mod">
          <ac:chgData name="Kevin Kim" userId="63cec7eb962b2923" providerId="LiveId" clId="{4FE01194-778F-4572-8B5E-83477543EB84}" dt="2023-04-28T00:01:02.259" v="21473" actId="1076"/>
          <ac:picMkLst>
            <pc:docMk/>
            <pc:sldMk cId="3684436995" sldId="256"/>
            <ac:picMk id="4" creationId="{0B5DE01E-2B0E-3DC3-F805-1C03F95C33FF}"/>
          </ac:picMkLst>
        </pc:picChg>
      </pc:sldChg>
      <pc:sldChg chg="modSp del mod">
        <pc:chgData name="Kevin Kim" userId="63cec7eb962b2923" providerId="LiveId" clId="{4FE01194-778F-4572-8B5E-83477543EB84}" dt="2023-04-20T01:27:01.788" v="120" actId="47"/>
        <pc:sldMkLst>
          <pc:docMk/>
          <pc:sldMk cId="1360232905" sldId="257"/>
        </pc:sldMkLst>
        <pc:spChg chg="mod">
          <ac:chgData name="Kevin Kim" userId="63cec7eb962b2923" providerId="LiveId" clId="{4FE01194-778F-4572-8B5E-83477543EB84}" dt="2023-04-20T01:22:32.432" v="59"/>
          <ac:spMkLst>
            <pc:docMk/>
            <pc:sldMk cId="1360232905" sldId="257"/>
            <ac:spMk id="2" creationId="{C809A2B7-5D1A-E49A-FF2B-8B8F5EBC6C94}"/>
          </ac:spMkLst>
        </pc:spChg>
        <pc:spChg chg="mod">
          <ac:chgData name="Kevin Kim" userId="63cec7eb962b2923" providerId="LiveId" clId="{4FE01194-778F-4572-8B5E-83477543EB84}" dt="2023-04-20T01:22:32.432" v="59"/>
          <ac:spMkLst>
            <pc:docMk/>
            <pc:sldMk cId="1360232905" sldId="257"/>
            <ac:spMk id="3" creationId="{B30F6E42-2A59-97F8-0E97-6182107D7F38}"/>
          </ac:spMkLst>
        </pc:spChg>
      </pc:sldChg>
      <pc:sldChg chg="del">
        <pc:chgData name="Kevin Kim" userId="63cec7eb962b2923" providerId="LiveId" clId="{4FE01194-778F-4572-8B5E-83477543EB84}" dt="2023-04-20T01:26:58.162" v="119" actId="47"/>
        <pc:sldMkLst>
          <pc:docMk/>
          <pc:sldMk cId="362250659" sldId="258"/>
        </pc:sldMkLst>
      </pc:sldChg>
      <pc:sldChg chg="modSp del">
        <pc:chgData name="Kevin Kim" userId="63cec7eb962b2923" providerId="LiveId" clId="{4FE01194-778F-4572-8B5E-83477543EB84}" dt="2023-04-20T01:26:58.162" v="119" actId="47"/>
        <pc:sldMkLst>
          <pc:docMk/>
          <pc:sldMk cId="3388509800" sldId="259"/>
        </pc:sldMkLst>
        <pc:spChg chg="mod">
          <ac:chgData name="Kevin Kim" userId="63cec7eb962b2923" providerId="LiveId" clId="{4FE01194-778F-4572-8B5E-83477543EB84}" dt="2023-04-20T01:22:32.432" v="59"/>
          <ac:spMkLst>
            <pc:docMk/>
            <pc:sldMk cId="3388509800" sldId="259"/>
            <ac:spMk id="2" creationId="{20AE8FAE-AAD9-D80A-9C58-38666E61C674}"/>
          </ac:spMkLst>
        </pc:spChg>
      </pc:sldChg>
      <pc:sldChg chg="modSp del">
        <pc:chgData name="Kevin Kim" userId="63cec7eb962b2923" providerId="LiveId" clId="{4FE01194-778F-4572-8B5E-83477543EB84}" dt="2023-04-20T01:26:58.162" v="119" actId="47"/>
        <pc:sldMkLst>
          <pc:docMk/>
          <pc:sldMk cId="2953579054" sldId="260"/>
        </pc:sldMkLst>
        <pc:spChg chg="mod">
          <ac:chgData name="Kevin Kim" userId="63cec7eb962b2923" providerId="LiveId" clId="{4FE01194-778F-4572-8B5E-83477543EB84}" dt="2023-04-20T01:22:32.432" v="59"/>
          <ac:spMkLst>
            <pc:docMk/>
            <pc:sldMk cId="2953579054" sldId="260"/>
            <ac:spMk id="2" creationId="{DCD0CCAD-D9FC-94EC-1B22-788ABBD025A1}"/>
          </ac:spMkLst>
        </pc:spChg>
      </pc:sldChg>
      <pc:sldChg chg="modSp del">
        <pc:chgData name="Kevin Kim" userId="63cec7eb962b2923" providerId="LiveId" clId="{4FE01194-778F-4572-8B5E-83477543EB84}" dt="2023-04-20T01:26:58.162" v="119" actId="47"/>
        <pc:sldMkLst>
          <pc:docMk/>
          <pc:sldMk cId="651639009" sldId="261"/>
        </pc:sldMkLst>
        <pc:spChg chg="mod">
          <ac:chgData name="Kevin Kim" userId="63cec7eb962b2923" providerId="LiveId" clId="{4FE01194-778F-4572-8B5E-83477543EB84}" dt="2023-04-20T01:22:32.432" v="59"/>
          <ac:spMkLst>
            <pc:docMk/>
            <pc:sldMk cId="651639009" sldId="261"/>
            <ac:spMk id="2" creationId="{0D5DCCFA-BD76-65EF-3389-4A07FEC5BF4A}"/>
          </ac:spMkLst>
        </pc:spChg>
      </pc:sldChg>
      <pc:sldChg chg="modSp del mod">
        <pc:chgData name="Kevin Kim" userId="63cec7eb962b2923" providerId="LiveId" clId="{4FE01194-778F-4572-8B5E-83477543EB84}" dt="2023-04-20T01:26:58.162" v="119" actId="47"/>
        <pc:sldMkLst>
          <pc:docMk/>
          <pc:sldMk cId="4200028361" sldId="262"/>
        </pc:sldMkLst>
        <pc:spChg chg="mod">
          <ac:chgData name="Kevin Kim" userId="63cec7eb962b2923" providerId="LiveId" clId="{4FE01194-778F-4572-8B5E-83477543EB84}" dt="2023-04-20T01:17:12.994" v="9" actId="27636"/>
          <ac:spMkLst>
            <pc:docMk/>
            <pc:sldMk cId="4200028361" sldId="262"/>
            <ac:spMk id="6" creationId="{7947087E-F0EA-DA1D-FD52-D80F155160A3}"/>
          </ac:spMkLst>
        </pc:spChg>
      </pc:sldChg>
      <pc:sldChg chg="modSp del mod">
        <pc:chgData name="Kevin Kim" userId="63cec7eb962b2923" providerId="LiveId" clId="{4FE01194-778F-4572-8B5E-83477543EB84}" dt="2023-04-20T01:26:58.162" v="119" actId="47"/>
        <pc:sldMkLst>
          <pc:docMk/>
          <pc:sldMk cId="92052527" sldId="264"/>
        </pc:sldMkLst>
        <pc:spChg chg="mod">
          <ac:chgData name="Kevin Kim" userId="63cec7eb962b2923" providerId="LiveId" clId="{4FE01194-778F-4572-8B5E-83477543EB84}" dt="2023-04-20T01:22:32.432" v="59"/>
          <ac:spMkLst>
            <pc:docMk/>
            <pc:sldMk cId="92052527" sldId="264"/>
            <ac:spMk id="2" creationId="{493043F1-CD39-9627-4C00-809C6DA6A290}"/>
          </ac:spMkLst>
        </pc:spChg>
        <pc:spChg chg="mod">
          <ac:chgData name="Kevin Kim" userId="63cec7eb962b2923" providerId="LiveId" clId="{4FE01194-778F-4572-8B5E-83477543EB84}" dt="2023-04-20T01:22:32.432" v="59"/>
          <ac:spMkLst>
            <pc:docMk/>
            <pc:sldMk cId="92052527" sldId="264"/>
            <ac:spMk id="3" creationId="{6845F2CE-D8BB-9975-CCCE-E5414ED44908}"/>
          </ac:spMkLst>
        </pc:spChg>
      </pc:sldChg>
      <pc:sldChg chg="modSp del">
        <pc:chgData name="Kevin Kim" userId="63cec7eb962b2923" providerId="LiveId" clId="{4FE01194-778F-4572-8B5E-83477543EB84}" dt="2023-04-20T01:26:58.162" v="119" actId="47"/>
        <pc:sldMkLst>
          <pc:docMk/>
          <pc:sldMk cId="966734002" sldId="266"/>
        </pc:sldMkLst>
        <pc:spChg chg="mod">
          <ac:chgData name="Kevin Kim" userId="63cec7eb962b2923" providerId="LiveId" clId="{4FE01194-778F-4572-8B5E-83477543EB84}" dt="2023-04-20T01:22:32.432" v="59"/>
          <ac:spMkLst>
            <pc:docMk/>
            <pc:sldMk cId="966734002" sldId="266"/>
            <ac:spMk id="2" creationId="{9425BBB1-D41F-BAA6-55AA-93C1343BEFC5}"/>
          </ac:spMkLst>
        </pc:spChg>
      </pc:sldChg>
      <pc:sldChg chg="modSp del">
        <pc:chgData name="Kevin Kim" userId="63cec7eb962b2923" providerId="LiveId" clId="{4FE01194-778F-4572-8B5E-83477543EB84}" dt="2023-04-20T01:26:58.162" v="119" actId="47"/>
        <pc:sldMkLst>
          <pc:docMk/>
          <pc:sldMk cId="849948613" sldId="267"/>
        </pc:sldMkLst>
        <pc:spChg chg="mod">
          <ac:chgData name="Kevin Kim" userId="63cec7eb962b2923" providerId="LiveId" clId="{4FE01194-778F-4572-8B5E-83477543EB84}" dt="2023-04-20T01:22:32.432" v="59"/>
          <ac:spMkLst>
            <pc:docMk/>
            <pc:sldMk cId="849948613" sldId="267"/>
            <ac:spMk id="2" creationId="{9425BBB1-D41F-BAA6-55AA-93C1343BEFC5}"/>
          </ac:spMkLst>
        </pc:spChg>
      </pc:sldChg>
      <pc:sldChg chg="addSp delSp modSp mod setBg modNotesTx">
        <pc:chgData name="Kevin Kim" userId="63cec7eb962b2923" providerId="LiveId" clId="{4FE01194-778F-4572-8B5E-83477543EB84}" dt="2023-04-28T01:29:20.731" v="24994" actId="20577"/>
        <pc:sldMkLst>
          <pc:docMk/>
          <pc:sldMk cId="2144109417" sldId="268"/>
        </pc:sldMkLst>
        <pc:spChg chg="del mod">
          <ac:chgData name="Kevin Kim" userId="63cec7eb962b2923" providerId="LiveId" clId="{4FE01194-778F-4572-8B5E-83477543EB84}" dt="2023-04-20T02:14:02.663" v="1066" actId="478"/>
          <ac:spMkLst>
            <pc:docMk/>
            <pc:sldMk cId="2144109417" sldId="268"/>
            <ac:spMk id="2" creationId="{7FBEC8E1-159B-5F34-EFC2-5FCCA06F2A0B}"/>
          </ac:spMkLst>
        </pc:spChg>
        <pc:spChg chg="add del mod">
          <ac:chgData name="Kevin Kim" userId="63cec7eb962b2923" providerId="LiveId" clId="{4FE01194-778F-4572-8B5E-83477543EB84}" dt="2023-04-20T01:18:46.266" v="30" actId="478"/>
          <ac:spMkLst>
            <pc:docMk/>
            <pc:sldMk cId="2144109417" sldId="268"/>
            <ac:spMk id="3" creationId="{C1FA6DAE-F6AC-5CF5-5793-9D781ED7A438}"/>
          </ac:spMkLst>
        </pc:spChg>
        <pc:spChg chg="add del mod">
          <ac:chgData name="Kevin Kim" userId="63cec7eb962b2923" providerId="LiveId" clId="{4FE01194-778F-4572-8B5E-83477543EB84}" dt="2023-04-20T01:19:14.819" v="34" actId="478"/>
          <ac:spMkLst>
            <pc:docMk/>
            <pc:sldMk cId="2144109417" sldId="268"/>
            <ac:spMk id="4" creationId="{DC686E34-6B89-D4D3-C47E-7827BCD5D8BA}"/>
          </ac:spMkLst>
        </pc:spChg>
        <pc:spChg chg="add mod ord">
          <ac:chgData name="Kevin Kim" userId="63cec7eb962b2923" providerId="LiveId" clId="{4FE01194-778F-4572-8B5E-83477543EB84}" dt="2023-04-20T02:13:07.164" v="1056" actId="1076"/>
          <ac:spMkLst>
            <pc:docMk/>
            <pc:sldMk cId="2144109417" sldId="268"/>
            <ac:spMk id="5" creationId="{68EDA0AC-FF25-28A9-C622-14E9539D2A7F}"/>
          </ac:spMkLst>
        </pc:spChg>
        <pc:spChg chg="add del mod">
          <ac:chgData name="Kevin Kim" userId="63cec7eb962b2923" providerId="LiveId" clId="{4FE01194-778F-4572-8B5E-83477543EB84}" dt="2023-04-20T01:20:48.934" v="47" actId="478"/>
          <ac:spMkLst>
            <pc:docMk/>
            <pc:sldMk cId="2144109417" sldId="268"/>
            <ac:spMk id="6" creationId="{26ADB816-83FE-2653-8787-F6BD5FBFF416}"/>
          </ac:spMkLst>
        </pc:spChg>
        <pc:spChg chg="add del mod ord">
          <ac:chgData name="Kevin Kim" userId="63cec7eb962b2923" providerId="LiveId" clId="{4FE01194-778F-4572-8B5E-83477543EB84}" dt="2023-04-20T01:58:29.006" v="681" actId="478"/>
          <ac:spMkLst>
            <pc:docMk/>
            <pc:sldMk cId="2144109417" sldId="268"/>
            <ac:spMk id="8" creationId="{F769F810-2825-E483-B22C-88736DC49DF3}"/>
          </ac:spMkLst>
        </pc:spChg>
        <pc:spChg chg="add del mod">
          <ac:chgData name="Kevin Kim" userId="63cec7eb962b2923" providerId="LiveId" clId="{4FE01194-778F-4572-8B5E-83477543EB84}" dt="2023-04-20T02:02:19.998" v="754" actId="478"/>
          <ac:spMkLst>
            <pc:docMk/>
            <pc:sldMk cId="2144109417" sldId="268"/>
            <ac:spMk id="9" creationId="{534D56A8-D350-6754-2BB1-2529549AD49B}"/>
          </ac:spMkLst>
        </pc:spChg>
        <pc:spChg chg="mod">
          <ac:chgData name="Kevin Kim" userId="63cec7eb962b2923" providerId="LiveId" clId="{4FE01194-778F-4572-8B5E-83477543EB84}" dt="2023-04-20T03:27:23.007" v="4170" actId="1076"/>
          <ac:spMkLst>
            <pc:docMk/>
            <pc:sldMk cId="2144109417" sldId="268"/>
            <ac:spMk id="10" creationId="{7AA61923-2FD1-2B64-A67F-7DAA29F27374}"/>
          </ac:spMkLst>
        </pc:spChg>
        <pc:spChg chg="add del mod">
          <ac:chgData name="Kevin Kim" userId="63cec7eb962b2923" providerId="LiveId" clId="{4FE01194-778F-4572-8B5E-83477543EB84}" dt="2023-04-20T01:34:14.305" v="242" actId="478"/>
          <ac:spMkLst>
            <pc:docMk/>
            <pc:sldMk cId="2144109417" sldId="268"/>
            <ac:spMk id="11" creationId="{978CF633-402B-42BF-602E-2CC23F253B12}"/>
          </ac:spMkLst>
        </pc:spChg>
        <pc:spChg chg="add del">
          <ac:chgData name="Kevin Kim" userId="63cec7eb962b2923" providerId="LiveId" clId="{4FE01194-778F-4572-8B5E-83477543EB84}" dt="2023-04-20T01:17:50.975" v="23" actId="26606"/>
          <ac:spMkLst>
            <pc:docMk/>
            <pc:sldMk cId="2144109417" sldId="268"/>
            <ac:spMk id="12" creationId="{201CC55D-ED54-4C5C-95E6-10947BD1103B}"/>
          </ac:spMkLst>
        </pc:spChg>
        <pc:spChg chg="add del mod ord">
          <ac:chgData name="Kevin Kim" userId="63cec7eb962b2923" providerId="LiveId" clId="{4FE01194-778F-4572-8B5E-83477543EB84}" dt="2023-04-20T01:41:57.068" v="456" actId="478"/>
          <ac:spMkLst>
            <pc:docMk/>
            <pc:sldMk cId="2144109417" sldId="268"/>
            <ac:spMk id="14" creationId="{B7954440-0085-C82B-D65B-882FFD068A81}"/>
          </ac:spMkLst>
        </pc:spChg>
        <pc:spChg chg="add del">
          <ac:chgData name="Kevin Kim" userId="63cec7eb962b2923" providerId="LiveId" clId="{4FE01194-778F-4572-8B5E-83477543EB84}" dt="2023-04-20T01:13:44.572" v="3" actId="26606"/>
          <ac:spMkLst>
            <pc:docMk/>
            <pc:sldMk cId="2144109417" sldId="268"/>
            <ac:spMk id="15" creationId="{F13C74B1-5B17-4795-BED0-7140497B445A}"/>
          </ac:spMkLst>
        </pc:spChg>
        <pc:spChg chg="add del mod">
          <ac:chgData name="Kevin Kim" userId="63cec7eb962b2923" providerId="LiveId" clId="{4FE01194-778F-4572-8B5E-83477543EB84}" dt="2023-04-20T01:45:58.084" v="483" actId="478"/>
          <ac:spMkLst>
            <pc:docMk/>
            <pc:sldMk cId="2144109417" sldId="268"/>
            <ac:spMk id="16" creationId="{92D058D7-668B-44C8-9D0C-19461CFC20AB}"/>
          </ac:spMkLst>
        </pc:spChg>
        <pc:spChg chg="add del">
          <ac:chgData name="Kevin Kim" userId="63cec7eb962b2923" providerId="LiveId" clId="{4FE01194-778F-4572-8B5E-83477543EB84}" dt="2023-04-20T01:13:44.572" v="3" actId="26606"/>
          <ac:spMkLst>
            <pc:docMk/>
            <pc:sldMk cId="2144109417" sldId="268"/>
            <ac:spMk id="17" creationId="{D4974D33-8DC5-464E-8C6D-BE58F0669C17}"/>
          </ac:spMkLst>
        </pc:spChg>
        <pc:spChg chg="add del mod">
          <ac:chgData name="Kevin Kim" userId="63cec7eb962b2923" providerId="LiveId" clId="{4FE01194-778F-4572-8B5E-83477543EB84}" dt="2023-04-20T02:07:32.035" v="957" actId="478"/>
          <ac:spMkLst>
            <pc:docMk/>
            <pc:sldMk cId="2144109417" sldId="268"/>
            <ac:spMk id="20" creationId="{A1319787-CB25-1378-74B1-CEACFBC6E17F}"/>
          </ac:spMkLst>
        </pc:spChg>
        <pc:spChg chg="add del">
          <ac:chgData name="Kevin Kim" userId="63cec7eb962b2923" providerId="LiveId" clId="{4FE01194-778F-4572-8B5E-83477543EB84}" dt="2023-04-20T01:17:50.975" v="23" actId="26606"/>
          <ac:spMkLst>
            <pc:docMk/>
            <pc:sldMk cId="2144109417" sldId="268"/>
            <ac:spMk id="21" creationId="{3873B707-463F-40B0-8227-E8CC6C67EB25}"/>
          </ac:spMkLst>
        </pc:spChg>
        <pc:spChg chg="add del">
          <ac:chgData name="Kevin Kim" userId="63cec7eb962b2923" providerId="LiveId" clId="{4FE01194-778F-4572-8B5E-83477543EB84}" dt="2023-04-20T01:17:50.975" v="23" actId="26606"/>
          <ac:spMkLst>
            <pc:docMk/>
            <pc:sldMk cId="2144109417" sldId="268"/>
            <ac:spMk id="23" creationId="{C13237C8-E62C-4F0D-A318-BD6FB6C2D138}"/>
          </ac:spMkLst>
        </pc:spChg>
        <pc:spChg chg="add del">
          <ac:chgData name="Kevin Kim" userId="63cec7eb962b2923" providerId="LiveId" clId="{4FE01194-778F-4572-8B5E-83477543EB84}" dt="2023-04-20T01:50:07.845" v="525" actId="22"/>
          <ac:spMkLst>
            <pc:docMk/>
            <pc:sldMk cId="2144109417" sldId="268"/>
            <ac:spMk id="24" creationId="{926E2FFD-E9A5-E798-2AB5-9603C28C3F11}"/>
          </ac:spMkLst>
        </pc:spChg>
        <pc:spChg chg="add del">
          <ac:chgData name="Kevin Kim" userId="63cec7eb962b2923" providerId="LiveId" clId="{4FE01194-778F-4572-8B5E-83477543EB84}" dt="2023-04-20T01:17:50.975" v="23" actId="26606"/>
          <ac:spMkLst>
            <pc:docMk/>
            <pc:sldMk cId="2144109417" sldId="268"/>
            <ac:spMk id="25" creationId="{19C9EAEA-39D0-4B0E-A0EB-51E7B26740B1}"/>
          </ac:spMkLst>
        </pc:spChg>
        <pc:spChg chg="add del mod ord">
          <ac:chgData name="Kevin Kim" userId="63cec7eb962b2923" providerId="LiveId" clId="{4FE01194-778F-4572-8B5E-83477543EB84}" dt="2023-04-20T01:58:30.558" v="682" actId="478"/>
          <ac:spMkLst>
            <pc:docMk/>
            <pc:sldMk cId="2144109417" sldId="268"/>
            <ac:spMk id="26" creationId="{9FBD3714-66E3-3CB6-79C7-4B598870ADC3}"/>
          </ac:spMkLst>
        </pc:spChg>
        <pc:spChg chg="add del mod">
          <ac:chgData name="Kevin Kim" userId="63cec7eb962b2923" providerId="LiveId" clId="{4FE01194-778F-4572-8B5E-83477543EB84}" dt="2023-04-20T02:02:19.998" v="754" actId="478"/>
          <ac:spMkLst>
            <pc:docMk/>
            <pc:sldMk cId="2144109417" sldId="268"/>
            <ac:spMk id="27" creationId="{C9C6A7B1-5633-2087-89FC-77C69FD43AEE}"/>
          </ac:spMkLst>
        </pc:spChg>
        <pc:spChg chg="add del mod ord">
          <ac:chgData name="Kevin Kim" userId="63cec7eb962b2923" providerId="LiveId" clId="{4FE01194-778F-4572-8B5E-83477543EB84}" dt="2023-04-20T02:07:02.476" v="939" actId="478"/>
          <ac:spMkLst>
            <pc:docMk/>
            <pc:sldMk cId="2144109417" sldId="268"/>
            <ac:spMk id="28" creationId="{4FA60ED8-506C-B5CC-3399-FD6A99B9A1EB}"/>
          </ac:spMkLst>
        </pc:spChg>
        <pc:spChg chg="add del mod ord">
          <ac:chgData name="Kevin Kim" userId="63cec7eb962b2923" providerId="LiveId" clId="{4FE01194-778F-4572-8B5E-83477543EB84}" dt="2023-04-20T02:07:04.279" v="940" actId="478"/>
          <ac:spMkLst>
            <pc:docMk/>
            <pc:sldMk cId="2144109417" sldId="268"/>
            <ac:spMk id="29" creationId="{1C1DE78F-5ED5-E832-3B06-43FBAE3AB247}"/>
          </ac:spMkLst>
        </pc:spChg>
        <pc:spChg chg="add mod ord">
          <ac:chgData name="Kevin Kim" userId="63cec7eb962b2923" providerId="LiveId" clId="{4FE01194-778F-4572-8B5E-83477543EB84}" dt="2023-04-20T02:18:27.757" v="1107" actId="1076"/>
          <ac:spMkLst>
            <pc:docMk/>
            <pc:sldMk cId="2144109417" sldId="268"/>
            <ac:spMk id="30" creationId="{FA967C28-AC87-2995-DF4E-47F57B6AFF4B}"/>
          </ac:spMkLst>
        </pc:spChg>
        <pc:spChg chg="add del mod">
          <ac:chgData name="Kevin Kim" userId="63cec7eb962b2923" providerId="LiveId" clId="{4FE01194-778F-4572-8B5E-83477543EB84}" dt="2023-04-20T02:10:40.946" v="1024" actId="478"/>
          <ac:spMkLst>
            <pc:docMk/>
            <pc:sldMk cId="2144109417" sldId="268"/>
            <ac:spMk id="31" creationId="{C0258E50-BC39-2723-A583-1D81BF94441C}"/>
          </ac:spMkLst>
        </pc:spChg>
        <pc:spChg chg="add mod ord">
          <ac:chgData name="Kevin Kim" userId="63cec7eb962b2923" providerId="LiveId" clId="{4FE01194-778F-4572-8B5E-83477543EB84}" dt="2023-04-20T02:13:23.887" v="1059" actId="14100"/>
          <ac:spMkLst>
            <pc:docMk/>
            <pc:sldMk cId="2144109417" sldId="268"/>
            <ac:spMk id="32" creationId="{4E1CA300-B113-EF4D-5AB9-B295A75F1048}"/>
          </ac:spMkLst>
        </pc:spChg>
        <pc:spChg chg="add mod">
          <ac:chgData name="Kevin Kim" userId="63cec7eb962b2923" providerId="LiveId" clId="{4FE01194-778F-4572-8B5E-83477543EB84}" dt="2023-04-20T02:18:22.722" v="1106" actId="14100"/>
          <ac:spMkLst>
            <pc:docMk/>
            <pc:sldMk cId="2144109417" sldId="268"/>
            <ac:spMk id="33" creationId="{A3942831-D8CC-B69F-002D-2138C9ACE7A5}"/>
          </ac:spMkLst>
        </pc:spChg>
        <pc:spChg chg="add mod">
          <ac:chgData name="Kevin Kim" userId="63cec7eb962b2923" providerId="LiveId" clId="{4FE01194-778F-4572-8B5E-83477543EB84}" dt="2023-04-20T02:13:33.541" v="1061" actId="1076"/>
          <ac:spMkLst>
            <pc:docMk/>
            <pc:sldMk cId="2144109417" sldId="268"/>
            <ac:spMk id="34" creationId="{669B4C92-B03B-CDA1-44D0-90E0F8DDE02B}"/>
          </ac:spMkLst>
        </pc:spChg>
        <pc:spChg chg="add del mod">
          <ac:chgData name="Kevin Kim" userId="63cec7eb962b2923" providerId="LiveId" clId="{4FE01194-778F-4572-8B5E-83477543EB84}" dt="2023-04-20T02:14:04.667" v="1067" actId="478"/>
          <ac:spMkLst>
            <pc:docMk/>
            <pc:sldMk cId="2144109417" sldId="268"/>
            <ac:spMk id="36" creationId="{909E0DFD-D065-0567-718C-CC5A8BA6274D}"/>
          </ac:spMkLst>
        </pc:spChg>
        <pc:spChg chg="add mod">
          <ac:chgData name="Kevin Kim" userId="63cec7eb962b2923" providerId="LiveId" clId="{4FE01194-778F-4572-8B5E-83477543EB84}" dt="2023-04-20T04:33:13.068" v="8152" actId="14100"/>
          <ac:spMkLst>
            <pc:docMk/>
            <pc:sldMk cId="2144109417" sldId="268"/>
            <ac:spMk id="37" creationId="{AD450D82-DEE1-4A91-1376-430DA838513C}"/>
          </ac:spMkLst>
        </pc:spChg>
        <pc:spChg chg="add del">
          <ac:chgData name="Kevin Kim" userId="63cec7eb962b2923" providerId="LiveId" clId="{4FE01194-778F-4572-8B5E-83477543EB84}" dt="2023-04-20T02:23:31.264" v="1114" actId="478"/>
          <ac:spMkLst>
            <pc:docMk/>
            <pc:sldMk cId="2144109417" sldId="268"/>
            <ac:spMk id="38" creationId="{7A55DEB6-635B-C388-BD41-779A2F1243A0}"/>
          </ac:spMkLst>
        </pc:spChg>
        <pc:spChg chg="add del">
          <ac:chgData name="Kevin Kim" userId="63cec7eb962b2923" providerId="LiveId" clId="{4FE01194-778F-4572-8B5E-83477543EB84}" dt="2023-04-20T02:23:47.542" v="1116" actId="478"/>
          <ac:spMkLst>
            <pc:docMk/>
            <pc:sldMk cId="2144109417" sldId="268"/>
            <ac:spMk id="39" creationId="{D1619BF1-9294-F68E-126B-7D56AD0C2C9C}"/>
          </ac:spMkLst>
        </pc:spChg>
        <pc:spChg chg="add del mod">
          <ac:chgData name="Kevin Kim" userId="63cec7eb962b2923" providerId="LiveId" clId="{4FE01194-778F-4572-8B5E-83477543EB84}" dt="2023-04-20T02:24:14.007" v="1119" actId="478"/>
          <ac:spMkLst>
            <pc:docMk/>
            <pc:sldMk cId="2144109417" sldId="268"/>
            <ac:spMk id="40" creationId="{D78C66EE-7B6E-7696-7E7D-4F035D5D1BF7}"/>
          </ac:spMkLst>
        </pc:spChg>
        <pc:spChg chg="add mod">
          <ac:chgData name="Kevin Kim" userId="63cec7eb962b2923" providerId="LiveId" clId="{4FE01194-778F-4572-8B5E-83477543EB84}" dt="2023-04-20T04:33:10.574" v="8151" actId="1076"/>
          <ac:spMkLst>
            <pc:docMk/>
            <pc:sldMk cId="2144109417" sldId="268"/>
            <ac:spMk id="41" creationId="{ED15E448-A1B5-7007-FE92-75EA878EB654}"/>
          </ac:spMkLst>
        </pc:spChg>
        <pc:spChg chg="add del mod">
          <ac:chgData name="Kevin Kim" userId="63cec7eb962b2923" providerId="LiveId" clId="{4FE01194-778F-4572-8B5E-83477543EB84}" dt="2023-04-20T02:59:25.083" v="2814"/>
          <ac:spMkLst>
            <pc:docMk/>
            <pc:sldMk cId="2144109417" sldId="268"/>
            <ac:spMk id="42" creationId="{89777DFB-12BF-A610-FA67-498EF1D94F15}"/>
          </ac:spMkLst>
        </pc:spChg>
        <pc:spChg chg="add mod">
          <ac:chgData name="Kevin Kim" userId="63cec7eb962b2923" providerId="LiveId" clId="{4FE01194-778F-4572-8B5E-83477543EB84}" dt="2023-04-20T03:41:52.987" v="4900" actId="164"/>
          <ac:spMkLst>
            <pc:docMk/>
            <pc:sldMk cId="2144109417" sldId="268"/>
            <ac:spMk id="43" creationId="{33E6D33B-C279-241B-9742-2C6F503DE490}"/>
          </ac:spMkLst>
        </pc:spChg>
        <pc:grpChg chg="add del">
          <ac:chgData name="Kevin Kim" userId="63cec7eb962b2923" providerId="LiveId" clId="{4FE01194-778F-4572-8B5E-83477543EB84}" dt="2023-04-20T01:17:50.975" v="23" actId="26606"/>
          <ac:grpSpMkLst>
            <pc:docMk/>
            <pc:sldMk cId="2144109417" sldId="268"/>
            <ac:grpSpMk id="13" creationId="{1DE889C7-FAD6-4397-98E2-05D503484459}"/>
          </ac:grpSpMkLst>
        </pc:grpChg>
        <pc:grpChg chg="add mod">
          <ac:chgData name="Kevin Kim" userId="63cec7eb962b2923" providerId="LiveId" clId="{4FE01194-778F-4572-8B5E-83477543EB84}" dt="2023-04-20T03:41:28.931" v="4899" actId="164"/>
          <ac:grpSpMkLst>
            <pc:docMk/>
            <pc:sldMk cId="2144109417" sldId="268"/>
            <ac:grpSpMk id="44" creationId="{2632E13A-BCFA-B0A3-FCE3-F4E50EE1AFA0}"/>
          </ac:grpSpMkLst>
        </pc:grpChg>
        <pc:grpChg chg="add mod">
          <ac:chgData name="Kevin Kim" userId="63cec7eb962b2923" providerId="LiveId" clId="{4FE01194-778F-4572-8B5E-83477543EB84}" dt="2023-04-20T03:41:52.987" v="4900" actId="164"/>
          <ac:grpSpMkLst>
            <pc:docMk/>
            <pc:sldMk cId="2144109417" sldId="268"/>
            <ac:grpSpMk id="45" creationId="{1E191E8D-62B9-2564-5405-0C6E0360258E}"/>
          </ac:grpSpMkLst>
        </pc:grpChg>
        <pc:picChg chg="mod ord modCrop">
          <ac:chgData name="Kevin Kim" userId="63cec7eb962b2923" providerId="LiveId" clId="{4FE01194-778F-4572-8B5E-83477543EB84}" dt="2023-04-20T03:41:52.987" v="4900" actId="164"/>
          <ac:picMkLst>
            <pc:docMk/>
            <pc:sldMk cId="2144109417" sldId="268"/>
            <ac:picMk id="7" creationId="{EE8C7FD8-678A-33CD-9258-CDD4667E803A}"/>
          </ac:picMkLst>
        </pc:picChg>
      </pc:sldChg>
      <pc:sldChg chg="modSp del">
        <pc:chgData name="Kevin Kim" userId="63cec7eb962b2923" providerId="LiveId" clId="{4FE01194-778F-4572-8B5E-83477543EB84}" dt="2023-04-20T01:27:01.788" v="120" actId="47"/>
        <pc:sldMkLst>
          <pc:docMk/>
          <pc:sldMk cId="1324321272" sldId="269"/>
        </pc:sldMkLst>
        <pc:spChg chg="mod">
          <ac:chgData name="Kevin Kim" userId="63cec7eb962b2923" providerId="LiveId" clId="{4FE01194-778F-4572-8B5E-83477543EB84}" dt="2023-04-20T01:22:32.432" v="59"/>
          <ac:spMkLst>
            <pc:docMk/>
            <pc:sldMk cId="1324321272" sldId="269"/>
            <ac:spMk id="2" creationId="{1AF1EE10-C17A-FDE0-E8CA-8E230DD92BDD}"/>
          </ac:spMkLst>
        </pc:spChg>
        <pc:spChg chg="mod">
          <ac:chgData name="Kevin Kim" userId="63cec7eb962b2923" providerId="LiveId" clId="{4FE01194-778F-4572-8B5E-83477543EB84}" dt="2023-04-20T01:22:32.432" v="59"/>
          <ac:spMkLst>
            <pc:docMk/>
            <pc:sldMk cId="1324321272" sldId="269"/>
            <ac:spMk id="3" creationId="{1B2EC06C-3C0B-1B26-9B32-B9104182F666}"/>
          </ac:spMkLst>
        </pc:spChg>
      </pc:sldChg>
      <pc:sldChg chg="addSp delSp modSp add mod setBg modNotesTx">
        <pc:chgData name="Kevin Kim" userId="63cec7eb962b2923" providerId="LiveId" clId="{4FE01194-778F-4572-8B5E-83477543EB84}" dt="2023-04-28T04:57:51.786" v="54092" actId="20577"/>
        <pc:sldMkLst>
          <pc:docMk/>
          <pc:sldMk cId="1409057162" sldId="269"/>
        </pc:sldMkLst>
        <pc:spChg chg="add mod">
          <ac:chgData name="Kevin Kim" userId="63cec7eb962b2923" providerId="LiveId" clId="{4FE01194-778F-4572-8B5E-83477543EB84}" dt="2023-04-28T00:16:25.427" v="21969" actId="114"/>
          <ac:spMkLst>
            <pc:docMk/>
            <pc:sldMk cId="1409057162" sldId="269"/>
            <ac:spMk id="5" creationId="{42CEFE0E-46AE-257F-6860-B520D8274359}"/>
          </ac:spMkLst>
        </pc:spChg>
        <pc:spChg chg="add del mod">
          <ac:chgData name="Kevin Kim" userId="63cec7eb962b2923" providerId="LiveId" clId="{4FE01194-778F-4572-8B5E-83477543EB84}" dt="2023-04-20T04:32:54.313" v="8148" actId="20577"/>
          <ac:spMkLst>
            <pc:docMk/>
            <pc:sldMk cId="1409057162" sldId="269"/>
            <ac:spMk id="10" creationId="{7AA61923-2FD1-2B64-A67F-7DAA29F27374}"/>
          </ac:spMkLst>
        </pc:spChg>
        <pc:spChg chg="add mod">
          <ac:chgData name="Kevin Kim" userId="63cec7eb962b2923" providerId="LiveId" clId="{4FE01194-778F-4572-8B5E-83477543EB84}" dt="2023-04-20T04:32:59.288" v="8149" actId="1076"/>
          <ac:spMkLst>
            <pc:docMk/>
            <pc:sldMk cId="1409057162" sldId="269"/>
            <ac:spMk id="11" creationId="{79E9EB33-72B3-F35D-2EBB-AF2692C2F45E}"/>
          </ac:spMkLst>
        </pc:spChg>
        <pc:spChg chg="mod">
          <ac:chgData name="Kevin Kim" userId="63cec7eb962b2923" providerId="LiveId" clId="{4FE01194-778F-4572-8B5E-83477543EB84}" dt="2023-04-20T04:33:03.125" v="8150" actId="14100"/>
          <ac:spMkLst>
            <pc:docMk/>
            <pc:sldMk cId="1409057162" sldId="269"/>
            <ac:spMk id="37" creationId="{AD450D82-DEE1-4A91-1376-430DA838513C}"/>
          </ac:spMkLst>
        </pc:spChg>
        <pc:spChg chg="del mod">
          <ac:chgData name="Kevin Kim" userId="63cec7eb962b2923" providerId="LiveId" clId="{4FE01194-778F-4572-8B5E-83477543EB84}" dt="2023-04-20T02:57:29.502" v="2749" actId="478"/>
          <ac:spMkLst>
            <pc:docMk/>
            <pc:sldMk cId="1409057162" sldId="269"/>
            <ac:spMk id="41" creationId="{ED15E448-A1B5-7007-FE92-75EA878EB654}"/>
          </ac:spMkLst>
        </pc:spChg>
        <pc:grpChg chg="add del mod">
          <ac:chgData name="Kevin Kim" userId="63cec7eb962b2923" providerId="LiveId" clId="{4FE01194-778F-4572-8B5E-83477543EB84}" dt="2023-04-20T02:56:20.838" v="2732" actId="478"/>
          <ac:grpSpMkLst>
            <pc:docMk/>
            <pc:sldMk cId="1409057162" sldId="269"/>
            <ac:grpSpMk id="6" creationId="{E5B44A4C-2296-1CC3-D30F-2DD273F050BE}"/>
          </ac:grpSpMkLst>
        </pc:grpChg>
        <pc:picChg chg="add mod modCrop">
          <ac:chgData name="Kevin Kim" userId="63cec7eb962b2923" providerId="LiveId" clId="{4FE01194-778F-4572-8B5E-83477543EB84}" dt="2023-04-20T02:45:42.607" v="1886" actId="164"/>
          <ac:picMkLst>
            <pc:docMk/>
            <pc:sldMk cId="1409057162" sldId="269"/>
            <ac:picMk id="3" creationId="{5BF50C8A-C860-9D73-76B8-A84449239715}"/>
          </ac:picMkLst>
        </pc:picChg>
        <pc:picChg chg="add mod modCrop">
          <ac:chgData name="Kevin Kim" userId="63cec7eb962b2923" providerId="LiveId" clId="{4FE01194-778F-4572-8B5E-83477543EB84}" dt="2023-04-20T02:45:42.607" v="1886" actId="164"/>
          <ac:picMkLst>
            <pc:docMk/>
            <pc:sldMk cId="1409057162" sldId="269"/>
            <ac:picMk id="4" creationId="{6E7F84AE-9C9C-66BF-90F1-0AEF4CD1B595}"/>
          </ac:picMkLst>
        </pc:picChg>
        <pc:picChg chg="del mod">
          <ac:chgData name="Kevin Kim" userId="63cec7eb962b2923" providerId="LiveId" clId="{4FE01194-778F-4572-8B5E-83477543EB84}" dt="2023-04-20T02:55:42.897" v="2688" actId="478"/>
          <ac:picMkLst>
            <pc:docMk/>
            <pc:sldMk cId="1409057162" sldId="269"/>
            <ac:picMk id="7" creationId="{EE8C7FD8-678A-33CD-9258-CDD4667E803A}"/>
          </ac:picMkLst>
        </pc:picChg>
        <pc:picChg chg="add mod">
          <ac:chgData name="Kevin Kim" userId="63cec7eb962b2923" providerId="LiveId" clId="{4FE01194-778F-4572-8B5E-83477543EB84}" dt="2023-04-28T00:05:45.149" v="21645" actId="1076"/>
          <ac:picMkLst>
            <pc:docMk/>
            <pc:sldMk cId="1409057162" sldId="269"/>
            <ac:picMk id="9" creationId="{BB30C253-6CC6-A40E-9574-727904C32465}"/>
          </ac:picMkLst>
        </pc:picChg>
      </pc:sldChg>
      <pc:sldChg chg="addSp delSp modSp add mod setBg addCm modNotesTx">
        <pc:chgData name="Kevin Kim" userId="63cec7eb962b2923" providerId="LiveId" clId="{4FE01194-778F-4572-8B5E-83477543EB84}" dt="2023-04-28T04:58:29.581" v="54115" actId="1076"/>
        <pc:sldMkLst>
          <pc:docMk/>
          <pc:sldMk cId="1264516741" sldId="270"/>
        </pc:sldMkLst>
        <pc:spChg chg="add mod">
          <ac:chgData name="Kevin Kim" userId="63cec7eb962b2923" providerId="LiveId" clId="{4FE01194-778F-4572-8B5E-83477543EB84}" dt="2023-04-20T04:04:26.956" v="7016" actId="1076"/>
          <ac:spMkLst>
            <pc:docMk/>
            <pc:sldMk cId="1264516741" sldId="270"/>
            <ac:spMk id="2" creationId="{09C04026-2F39-6CD4-C1BC-DE1BC0F3BF7F}"/>
          </ac:spMkLst>
        </pc:spChg>
        <pc:spChg chg="mod">
          <ac:chgData name="Kevin Kim" userId="63cec7eb962b2923" providerId="LiveId" clId="{4FE01194-778F-4572-8B5E-83477543EB84}" dt="2023-04-20T03:35:02.331" v="4835" actId="20577"/>
          <ac:spMkLst>
            <pc:docMk/>
            <pc:sldMk cId="1264516741" sldId="270"/>
            <ac:spMk id="5" creationId="{68EDA0AC-FF25-28A9-C622-14E9539D2A7F}"/>
          </ac:spMkLst>
        </pc:spChg>
        <pc:spChg chg="add mod">
          <ac:chgData name="Kevin Kim" userId="63cec7eb962b2923" providerId="LiveId" clId="{4FE01194-778F-4572-8B5E-83477543EB84}" dt="2023-04-28T00:16:33.820" v="21971" actId="114"/>
          <ac:spMkLst>
            <pc:docMk/>
            <pc:sldMk cId="1264516741" sldId="270"/>
            <ac:spMk id="5" creationId="{C349133C-B683-9E6A-4388-D82FCB427123}"/>
          </ac:spMkLst>
        </pc:spChg>
        <pc:spChg chg="add mod">
          <ac:chgData name="Kevin Kim" userId="63cec7eb962b2923" providerId="LiveId" clId="{4FE01194-778F-4572-8B5E-83477543EB84}" dt="2023-04-20T04:05:00.754" v="7025" actId="20577"/>
          <ac:spMkLst>
            <pc:docMk/>
            <pc:sldMk cId="1264516741" sldId="270"/>
            <ac:spMk id="8" creationId="{1561EE94-6701-C2E0-0B10-4C93078ED382}"/>
          </ac:spMkLst>
        </pc:spChg>
        <pc:spChg chg="add mod">
          <ac:chgData name="Kevin Kim" userId="63cec7eb962b2923" providerId="LiveId" clId="{4FE01194-778F-4572-8B5E-83477543EB84}" dt="2023-04-28T04:58:29.581" v="54115" actId="1076"/>
          <ac:spMkLst>
            <pc:docMk/>
            <pc:sldMk cId="1264516741" sldId="270"/>
            <ac:spMk id="9" creationId="{20D5A637-9F0D-A943-A1F8-DCD6C19C5142}"/>
          </ac:spMkLst>
        </pc:spChg>
        <pc:spChg chg="mod">
          <ac:chgData name="Kevin Kim" userId="63cec7eb962b2923" providerId="LiveId" clId="{4FE01194-778F-4572-8B5E-83477543EB84}" dt="2023-04-28T01:37:39.179" v="27117" actId="20577"/>
          <ac:spMkLst>
            <pc:docMk/>
            <pc:sldMk cId="1264516741" sldId="270"/>
            <ac:spMk id="10" creationId="{7AA61923-2FD1-2B64-A67F-7DAA29F27374}"/>
          </ac:spMkLst>
        </pc:spChg>
        <pc:spChg chg="add del mod">
          <ac:chgData name="Kevin Kim" userId="63cec7eb962b2923" providerId="LiveId" clId="{4FE01194-778F-4572-8B5E-83477543EB84}" dt="2023-04-20T03:33:59.935" v="4816" actId="478"/>
          <ac:spMkLst>
            <pc:docMk/>
            <pc:sldMk cId="1264516741" sldId="270"/>
            <ac:spMk id="11" creationId="{FAA54B98-4315-6A34-AFAD-C5905D5988C5}"/>
          </ac:spMkLst>
        </pc:spChg>
        <pc:spChg chg="add del mod ord">
          <ac:chgData name="Kevin Kim" userId="63cec7eb962b2923" providerId="LiveId" clId="{4FE01194-778F-4572-8B5E-83477543EB84}" dt="2023-04-20T03:34:33.052" v="4832"/>
          <ac:spMkLst>
            <pc:docMk/>
            <pc:sldMk cId="1264516741" sldId="270"/>
            <ac:spMk id="12" creationId="{BF6CDB4E-ECC5-0F18-EE19-116FB69D7501}"/>
          </ac:spMkLst>
        </pc:spChg>
        <pc:spChg chg="mod">
          <ac:chgData name="Kevin Kim" userId="63cec7eb962b2923" providerId="LiveId" clId="{4FE01194-778F-4572-8B5E-83477543EB84}" dt="2023-04-20T03:42:02.748" v="4902"/>
          <ac:spMkLst>
            <pc:docMk/>
            <pc:sldMk cId="1264516741" sldId="270"/>
            <ac:spMk id="15" creationId="{FEA0539A-B2CF-B922-484D-DE5E7BB63A50}"/>
          </ac:spMkLst>
        </pc:spChg>
        <pc:spChg chg="mod">
          <ac:chgData name="Kevin Kim" userId="63cec7eb962b2923" providerId="LiveId" clId="{4FE01194-778F-4572-8B5E-83477543EB84}" dt="2023-04-20T04:04:33.259" v="7017" actId="14100"/>
          <ac:spMkLst>
            <pc:docMk/>
            <pc:sldMk cId="1264516741" sldId="270"/>
            <ac:spMk id="37" creationId="{AD450D82-DEE1-4A91-1376-430DA838513C}"/>
          </ac:spMkLst>
        </pc:spChg>
        <pc:spChg chg="del">
          <ac:chgData name="Kevin Kim" userId="63cec7eb962b2923" providerId="LiveId" clId="{4FE01194-778F-4572-8B5E-83477543EB84}" dt="2023-04-20T03:05:12.821" v="3013" actId="478"/>
          <ac:spMkLst>
            <pc:docMk/>
            <pc:sldMk cId="1264516741" sldId="270"/>
            <ac:spMk id="41" creationId="{ED15E448-A1B5-7007-FE92-75EA878EB654}"/>
          </ac:spMkLst>
        </pc:spChg>
        <pc:grpChg chg="del">
          <ac:chgData name="Kevin Kim" userId="63cec7eb962b2923" providerId="LiveId" clId="{4FE01194-778F-4572-8B5E-83477543EB84}" dt="2023-04-20T02:54:33.715" v="2628" actId="478"/>
          <ac:grpSpMkLst>
            <pc:docMk/>
            <pc:sldMk cId="1264516741" sldId="270"/>
            <ac:grpSpMk id="6" creationId="{E5B44A4C-2296-1CC3-D30F-2DD273F050BE}"/>
          </ac:grpSpMkLst>
        </pc:grpChg>
        <pc:grpChg chg="add mod">
          <ac:chgData name="Kevin Kim" userId="63cec7eb962b2923" providerId="LiveId" clId="{4FE01194-778F-4572-8B5E-83477543EB84}" dt="2023-04-28T00:07:04.354" v="21760" actId="1076"/>
          <ac:grpSpMkLst>
            <pc:docMk/>
            <pc:sldMk cId="1264516741" sldId="270"/>
            <ac:grpSpMk id="13" creationId="{72FC4013-E8CB-4572-1C69-FDC34300D6E2}"/>
          </ac:grpSpMkLst>
        </pc:grpChg>
        <pc:picChg chg="del mod">
          <ac:chgData name="Kevin Kim" userId="63cec7eb962b2923" providerId="LiveId" clId="{4FE01194-778F-4572-8B5E-83477543EB84}" dt="2023-04-20T03:42:02.260" v="4901" actId="478"/>
          <ac:picMkLst>
            <pc:docMk/>
            <pc:sldMk cId="1264516741" sldId="270"/>
            <ac:picMk id="7" creationId="{EE8C7FD8-678A-33CD-9258-CDD4667E803A}"/>
          </ac:picMkLst>
        </pc:picChg>
        <pc:picChg chg="mod">
          <ac:chgData name="Kevin Kim" userId="63cec7eb962b2923" providerId="LiveId" clId="{4FE01194-778F-4572-8B5E-83477543EB84}" dt="2023-04-20T03:42:02.748" v="4902"/>
          <ac:picMkLst>
            <pc:docMk/>
            <pc:sldMk cId="1264516741" sldId="270"/>
            <ac:picMk id="14" creationId="{E7EC8E08-3939-6B4A-5DD9-6F720CB54405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Kevin Kim" userId="63cec7eb962b2923" providerId="LiveId" clId="{4FE01194-778F-4572-8B5E-83477543EB84}" dt="2023-04-28T02:09:56.979" v="33218"/>
              <pc2:cmMkLst xmlns:pc2="http://schemas.microsoft.com/office/powerpoint/2019/9/main/command">
                <pc:docMk/>
                <pc:sldMk cId="1264516741" sldId="270"/>
                <pc2:cmMk id="{36628DA6-062B-4383-9DCF-1077B9867545}"/>
              </pc2:cmMkLst>
            </pc226:cmChg>
          </p:ext>
        </pc:extLst>
      </pc:sldChg>
      <pc:sldChg chg="addSp delSp modSp add mod setBg modNotesTx">
        <pc:chgData name="Kevin Kim" userId="63cec7eb962b2923" providerId="LiveId" clId="{4FE01194-778F-4572-8B5E-83477543EB84}" dt="2023-04-28T05:06:58.705" v="55777" actId="20577"/>
        <pc:sldMkLst>
          <pc:docMk/>
          <pc:sldMk cId="916134886" sldId="271"/>
        </pc:sldMkLst>
        <pc:spChg chg="mod">
          <ac:chgData name="Kevin Kim" userId="63cec7eb962b2923" providerId="LiveId" clId="{4FE01194-778F-4572-8B5E-83477543EB84}" dt="2023-04-20T04:33:41.771" v="8155" actId="1076"/>
          <ac:spMkLst>
            <pc:docMk/>
            <pc:sldMk cId="916134886" sldId="271"/>
            <ac:spMk id="2" creationId="{09C04026-2F39-6CD4-C1BC-DE1BC0F3BF7F}"/>
          </ac:spMkLst>
        </pc:spChg>
        <pc:spChg chg="mod">
          <ac:chgData name="Kevin Kim" userId="63cec7eb962b2923" providerId="LiveId" clId="{4FE01194-778F-4572-8B5E-83477543EB84}" dt="2023-04-28T00:07:22.989" v="21764"/>
          <ac:spMkLst>
            <pc:docMk/>
            <pc:sldMk cId="916134886" sldId="271"/>
            <ac:spMk id="5" creationId="{4F483950-4228-83D8-1D00-C5A5665B63E5}"/>
          </ac:spMkLst>
        </pc:spChg>
        <pc:spChg chg="mod">
          <ac:chgData name="Kevin Kim" userId="63cec7eb962b2923" providerId="LiveId" clId="{4FE01194-778F-4572-8B5E-83477543EB84}" dt="2023-04-20T03:42:21.789" v="4906"/>
          <ac:spMkLst>
            <pc:docMk/>
            <pc:sldMk cId="916134886" sldId="271"/>
            <ac:spMk id="6" creationId="{B3BF00DE-7421-4EA4-69DB-0E06AFE8722A}"/>
          </ac:spMkLst>
        </pc:spChg>
        <pc:spChg chg="add mod">
          <ac:chgData name="Kevin Kim" userId="63cec7eb962b2923" providerId="LiveId" clId="{4FE01194-778F-4572-8B5E-83477543EB84}" dt="2023-04-28T00:16:44.086" v="21973" actId="114"/>
          <ac:spMkLst>
            <pc:docMk/>
            <pc:sldMk cId="916134886" sldId="271"/>
            <ac:spMk id="6" creationId="{C3B5113E-42B9-5C48-E09B-B9A22F8EC4DA}"/>
          </ac:spMkLst>
        </pc:spChg>
        <pc:spChg chg="mod">
          <ac:chgData name="Kevin Kim" userId="63cec7eb962b2923" providerId="LiveId" clId="{4FE01194-778F-4572-8B5E-83477543EB84}" dt="2023-04-20T06:38:39.099" v="17357" actId="20577"/>
          <ac:spMkLst>
            <pc:docMk/>
            <pc:sldMk cId="916134886" sldId="271"/>
            <ac:spMk id="8" creationId="{1561EE94-6701-C2E0-0B10-4C93078ED382}"/>
          </ac:spMkLst>
        </pc:spChg>
        <pc:spChg chg="mod">
          <ac:chgData name="Kevin Kim" userId="63cec7eb962b2923" providerId="LiveId" clId="{4FE01194-778F-4572-8B5E-83477543EB84}" dt="2023-04-20T04:05:42.648" v="7046"/>
          <ac:spMkLst>
            <pc:docMk/>
            <pc:sldMk cId="916134886" sldId="271"/>
            <ac:spMk id="9" creationId="{20D5A637-9F0D-A943-A1F8-DCD6C19C5142}"/>
          </ac:spMkLst>
        </pc:spChg>
        <pc:spChg chg="mod">
          <ac:chgData name="Kevin Kim" userId="63cec7eb962b2923" providerId="LiveId" clId="{4FE01194-778F-4572-8B5E-83477543EB84}" dt="2023-04-20T04:01:05.200" v="6856" actId="1076"/>
          <ac:spMkLst>
            <pc:docMk/>
            <pc:sldMk cId="916134886" sldId="271"/>
            <ac:spMk id="10" creationId="{7AA61923-2FD1-2B64-A67F-7DAA29F27374}"/>
          </ac:spMkLst>
        </pc:spChg>
        <pc:spChg chg="mod">
          <ac:chgData name="Kevin Kim" userId="63cec7eb962b2923" providerId="LiveId" clId="{4FE01194-778F-4572-8B5E-83477543EB84}" dt="2023-04-20T04:33:44.787" v="8156" actId="14100"/>
          <ac:spMkLst>
            <pc:docMk/>
            <pc:sldMk cId="916134886" sldId="271"/>
            <ac:spMk id="37" creationId="{AD450D82-DEE1-4A91-1376-430DA838513C}"/>
          </ac:spMkLst>
        </pc:spChg>
        <pc:grpChg chg="add mod">
          <ac:chgData name="Kevin Kim" userId="63cec7eb962b2923" providerId="LiveId" clId="{4FE01194-778F-4572-8B5E-83477543EB84}" dt="2023-04-28T00:07:22.989" v="21764"/>
          <ac:grpSpMkLst>
            <pc:docMk/>
            <pc:sldMk cId="916134886" sldId="271"/>
            <ac:grpSpMk id="2" creationId="{B2CCE0AD-4F44-A3E2-1D6A-85C64F5824DC}"/>
          </ac:grpSpMkLst>
        </pc:grpChg>
        <pc:grpChg chg="add mod">
          <ac:chgData name="Kevin Kim" userId="63cec7eb962b2923" providerId="LiveId" clId="{4FE01194-778F-4572-8B5E-83477543EB84}" dt="2023-04-20T03:42:28.666" v="4907" actId="1076"/>
          <ac:grpSpMkLst>
            <pc:docMk/>
            <pc:sldMk cId="916134886" sldId="271"/>
            <ac:grpSpMk id="3" creationId="{26665A77-21A5-4B84-407B-9B6F61389640}"/>
          </ac:grpSpMkLst>
        </pc:grpChg>
        <pc:picChg chg="mod">
          <ac:chgData name="Kevin Kim" userId="63cec7eb962b2923" providerId="LiveId" clId="{4FE01194-778F-4572-8B5E-83477543EB84}" dt="2023-04-28T00:07:22.989" v="21764"/>
          <ac:picMkLst>
            <pc:docMk/>
            <pc:sldMk cId="916134886" sldId="271"/>
            <ac:picMk id="3" creationId="{C98FF1C1-B281-E79A-16DB-A90C4745476D}"/>
          </ac:picMkLst>
        </pc:picChg>
        <pc:picChg chg="del mod">
          <ac:chgData name="Kevin Kim" userId="63cec7eb962b2923" providerId="LiveId" clId="{4FE01194-778F-4572-8B5E-83477543EB84}" dt="2023-04-28T00:07:22.501" v="21763" actId="478"/>
          <ac:picMkLst>
            <pc:docMk/>
            <pc:sldMk cId="916134886" sldId="271"/>
            <ac:picMk id="4" creationId="{668A8398-4259-2F85-E5B9-82B6A798D4C8}"/>
          </ac:picMkLst>
        </pc:picChg>
        <pc:picChg chg="del">
          <ac:chgData name="Kevin Kim" userId="63cec7eb962b2923" providerId="LiveId" clId="{4FE01194-778F-4572-8B5E-83477543EB84}" dt="2023-04-20T03:42:21.412" v="4905" actId="478"/>
          <ac:picMkLst>
            <pc:docMk/>
            <pc:sldMk cId="916134886" sldId="271"/>
            <ac:picMk id="7" creationId="{EE8C7FD8-678A-33CD-9258-CDD4667E803A}"/>
          </ac:picMkLst>
        </pc:picChg>
      </pc:sldChg>
      <pc:sldChg chg="add del">
        <pc:chgData name="Kevin Kim" userId="63cec7eb962b2923" providerId="LiveId" clId="{4FE01194-778F-4572-8B5E-83477543EB84}" dt="2023-04-20T03:35:13.248" v="4837"/>
        <pc:sldMkLst>
          <pc:docMk/>
          <pc:sldMk cId="1198727163" sldId="271"/>
        </pc:sldMkLst>
      </pc:sldChg>
      <pc:sldChg chg="addSp delSp modSp add del mod setBg">
        <pc:chgData name="Kevin Kim" userId="63cec7eb962b2923" providerId="LiveId" clId="{4FE01194-778F-4572-8B5E-83477543EB84}" dt="2023-04-20T03:43:28.130" v="4942" actId="47"/>
        <pc:sldMkLst>
          <pc:docMk/>
          <pc:sldMk cId="2594180255" sldId="272"/>
        </pc:sldMkLst>
        <pc:spChg chg="mod">
          <ac:chgData name="Kevin Kim" userId="63cec7eb962b2923" providerId="LiveId" clId="{4FE01194-778F-4572-8B5E-83477543EB84}" dt="2023-04-20T03:42:31.890" v="4909"/>
          <ac:spMkLst>
            <pc:docMk/>
            <pc:sldMk cId="2594180255" sldId="272"/>
            <ac:spMk id="6" creationId="{812A091D-A79F-D6C9-7708-60EA5E82C4CA}"/>
          </ac:spMkLst>
        </pc:spChg>
        <pc:spChg chg="del">
          <ac:chgData name="Kevin Kim" userId="63cec7eb962b2923" providerId="LiveId" clId="{4FE01194-778F-4572-8B5E-83477543EB84}" dt="2023-04-20T03:42:53.685" v="4912" actId="478"/>
          <ac:spMkLst>
            <pc:docMk/>
            <pc:sldMk cId="2594180255" sldId="272"/>
            <ac:spMk id="8" creationId="{1561EE94-6701-C2E0-0B10-4C93078ED382}"/>
          </ac:spMkLst>
        </pc:spChg>
        <pc:spChg chg="mod">
          <ac:chgData name="Kevin Kim" userId="63cec7eb962b2923" providerId="LiveId" clId="{4FE01194-778F-4572-8B5E-83477543EB84}" dt="2023-04-20T03:43:13.871" v="4941" actId="20577"/>
          <ac:spMkLst>
            <pc:docMk/>
            <pc:sldMk cId="2594180255" sldId="272"/>
            <ac:spMk id="9" creationId="{20D5A637-9F0D-A943-A1F8-DCD6C19C5142}"/>
          </ac:spMkLst>
        </pc:spChg>
        <pc:spChg chg="del">
          <ac:chgData name="Kevin Kim" userId="63cec7eb962b2923" providerId="LiveId" clId="{4FE01194-778F-4572-8B5E-83477543EB84}" dt="2023-04-20T03:42:56.523" v="4913" actId="478"/>
          <ac:spMkLst>
            <pc:docMk/>
            <pc:sldMk cId="2594180255" sldId="272"/>
            <ac:spMk id="10" creationId="{7AA61923-2FD1-2B64-A67F-7DAA29F27374}"/>
          </ac:spMkLst>
        </pc:spChg>
        <pc:grpChg chg="add mod">
          <ac:chgData name="Kevin Kim" userId="63cec7eb962b2923" providerId="LiveId" clId="{4FE01194-778F-4572-8B5E-83477543EB84}" dt="2023-04-20T03:42:38.787" v="4910" actId="1076"/>
          <ac:grpSpMkLst>
            <pc:docMk/>
            <pc:sldMk cId="2594180255" sldId="272"/>
            <ac:grpSpMk id="3" creationId="{3A02B5A1-C525-67F1-229A-7AEAE28BDC29}"/>
          </ac:grpSpMkLst>
        </pc:grpChg>
        <pc:picChg chg="mod">
          <ac:chgData name="Kevin Kim" userId="63cec7eb962b2923" providerId="LiveId" clId="{4FE01194-778F-4572-8B5E-83477543EB84}" dt="2023-04-20T03:42:31.890" v="4909"/>
          <ac:picMkLst>
            <pc:docMk/>
            <pc:sldMk cId="2594180255" sldId="272"/>
            <ac:picMk id="4" creationId="{DC01AB5F-E66F-ADE0-D37E-F074CCBCBE42}"/>
          </ac:picMkLst>
        </pc:picChg>
        <pc:picChg chg="del">
          <ac:chgData name="Kevin Kim" userId="63cec7eb962b2923" providerId="LiveId" clId="{4FE01194-778F-4572-8B5E-83477543EB84}" dt="2023-04-20T03:42:31.569" v="4908" actId="478"/>
          <ac:picMkLst>
            <pc:docMk/>
            <pc:sldMk cId="2594180255" sldId="272"/>
            <ac:picMk id="7" creationId="{EE8C7FD8-678A-33CD-9258-CDD4667E803A}"/>
          </ac:picMkLst>
        </pc:picChg>
      </pc:sldChg>
      <pc:sldChg chg="addSp delSp modSp add mod setBg addCm modNotesTx">
        <pc:chgData name="Kevin Kim" userId="63cec7eb962b2923" providerId="LiveId" clId="{4FE01194-778F-4572-8B5E-83477543EB84}" dt="2023-04-28T13:00:00.250" v="62930" actId="20577"/>
        <pc:sldMkLst>
          <pc:docMk/>
          <pc:sldMk cId="3431814588" sldId="272"/>
        </pc:sldMkLst>
        <pc:spChg chg="del">
          <ac:chgData name="Kevin Kim" userId="63cec7eb962b2923" providerId="LiveId" clId="{4FE01194-778F-4572-8B5E-83477543EB84}" dt="2023-04-20T04:12:37.947" v="7141" actId="478"/>
          <ac:spMkLst>
            <pc:docMk/>
            <pc:sldMk cId="3431814588" sldId="272"/>
            <ac:spMk id="2" creationId="{09C04026-2F39-6CD4-C1BC-DE1BC0F3BF7F}"/>
          </ac:spMkLst>
        </pc:spChg>
        <pc:spChg chg="mod">
          <ac:chgData name="Kevin Kim" userId="63cec7eb962b2923" providerId="LiveId" clId="{4FE01194-778F-4572-8B5E-83477543EB84}" dt="2023-04-28T05:09:35.709" v="56067" actId="1076"/>
          <ac:spMkLst>
            <pc:docMk/>
            <pc:sldMk cId="3431814588" sldId="272"/>
            <ac:spMk id="6" creationId="{07D50C83-D057-5B83-CD92-2A7106ECDF40}"/>
          </ac:spMkLst>
        </pc:spChg>
        <pc:spChg chg="add del mod">
          <ac:chgData name="Kevin Kim" userId="63cec7eb962b2923" providerId="LiveId" clId="{4FE01194-778F-4572-8B5E-83477543EB84}" dt="2023-04-28T00:07:34.090" v="21768"/>
          <ac:spMkLst>
            <pc:docMk/>
            <pc:sldMk cId="3431814588" sldId="272"/>
            <ac:spMk id="7" creationId="{05CFD408-E734-014B-466A-42DDDAC41F64}"/>
          </ac:spMkLst>
        </pc:spChg>
        <pc:spChg chg="del">
          <ac:chgData name="Kevin Kim" userId="63cec7eb962b2923" providerId="LiveId" clId="{4FE01194-778F-4572-8B5E-83477543EB84}" dt="2023-04-20T03:54:14.483" v="6288" actId="478"/>
          <ac:spMkLst>
            <pc:docMk/>
            <pc:sldMk cId="3431814588" sldId="272"/>
            <ac:spMk id="8" creationId="{1561EE94-6701-C2E0-0B10-4C93078ED382}"/>
          </ac:spMkLst>
        </pc:spChg>
        <pc:spChg chg="del">
          <ac:chgData name="Kevin Kim" userId="63cec7eb962b2923" providerId="LiveId" clId="{4FE01194-778F-4572-8B5E-83477543EB84}" dt="2023-04-20T03:54:12.746" v="6287" actId="478"/>
          <ac:spMkLst>
            <pc:docMk/>
            <pc:sldMk cId="3431814588" sldId="272"/>
            <ac:spMk id="9" creationId="{20D5A637-9F0D-A943-A1F8-DCD6C19C5142}"/>
          </ac:spMkLst>
        </pc:spChg>
        <pc:spChg chg="del">
          <ac:chgData name="Kevin Kim" userId="63cec7eb962b2923" providerId="LiveId" clId="{4FE01194-778F-4572-8B5E-83477543EB84}" dt="2023-04-20T03:54:17.586" v="6289" actId="478"/>
          <ac:spMkLst>
            <pc:docMk/>
            <pc:sldMk cId="3431814588" sldId="272"/>
            <ac:spMk id="10" creationId="{7AA61923-2FD1-2B64-A67F-7DAA29F27374}"/>
          </ac:spMkLst>
        </pc:spChg>
        <pc:spChg chg="add mod">
          <ac:chgData name="Kevin Kim" userId="63cec7eb962b2923" providerId="LiveId" clId="{4FE01194-778F-4572-8B5E-83477543EB84}" dt="2023-04-20T04:18:23.049" v="7401" actId="1076"/>
          <ac:spMkLst>
            <pc:docMk/>
            <pc:sldMk cId="3431814588" sldId="272"/>
            <ac:spMk id="12" creationId="{B9608211-1ADF-DCE5-3041-2D55B7C15ACC}"/>
          </ac:spMkLst>
        </pc:spChg>
        <pc:spChg chg="add del mod">
          <ac:chgData name="Kevin Kim" userId="63cec7eb962b2923" providerId="LiveId" clId="{4FE01194-778F-4572-8B5E-83477543EB84}" dt="2023-04-20T04:12:24.909" v="7139"/>
          <ac:spMkLst>
            <pc:docMk/>
            <pc:sldMk cId="3431814588" sldId="272"/>
            <ac:spMk id="13" creationId="{B60CFBCE-E255-D07D-75FB-D3E55356CB29}"/>
          </ac:spMkLst>
        </pc:spChg>
        <pc:spChg chg="mod">
          <ac:chgData name="Kevin Kim" userId="63cec7eb962b2923" providerId="LiveId" clId="{4FE01194-778F-4572-8B5E-83477543EB84}" dt="2023-04-20T04:02:23.606" v="6910" actId="20577"/>
          <ac:spMkLst>
            <pc:docMk/>
            <pc:sldMk cId="3431814588" sldId="272"/>
            <ac:spMk id="30" creationId="{FA967C28-AC87-2995-DF4E-47F57B6AFF4B}"/>
          </ac:spMkLst>
        </pc:spChg>
        <pc:spChg chg="mod">
          <ac:chgData name="Kevin Kim" userId="63cec7eb962b2923" providerId="LiveId" clId="{4FE01194-778F-4572-8B5E-83477543EB84}" dt="2023-04-20T04:18:26.062" v="7402" actId="14100"/>
          <ac:spMkLst>
            <pc:docMk/>
            <pc:sldMk cId="3431814588" sldId="272"/>
            <ac:spMk id="37" creationId="{AD450D82-DEE1-4A91-1376-430DA838513C}"/>
          </ac:spMkLst>
        </pc:spChg>
        <pc:grpChg chg="del">
          <ac:chgData name="Kevin Kim" userId="63cec7eb962b2923" providerId="LiveId" clId="{4FE01194-778F-4572-8B5E-83477543EB84}" dt="2023-04-20T03:54:09.155" v="6286" actId="478"/>
          <ac:grpSpMkLst>
            <pc:docMk/>
            <pc:sldMk cId="3431814588" sldId="272"/>
            <ac:grpSpMk id="3" creationId="{26665A77-21A5-4B84-407B-9B6F61389640}"/>
          </ac:grpSpMkLst>
        </pc:grpChg>
        <pc:graphicFrameChg chg="add mod modGraphic">
          <ac:chgData name="Kevin Kim" userId="63cec7eb962b2923" providerId="LiveId" clId="{4FE01194-778F-4572-8B5E-83477543EB84}" dt="2023-04-28T05:09:32.368" v="56066" actId="1076"/>
          <ac:graphicFrameMkLst>
            <pc:docMk/>
            <pc:sldMk cId="3431814588" sldId="272"/>
            <ac:graphicFrameMk id="11" creationId="{A3A6F4EE-0E9F-E8DC-41C8-C2B66776FD7E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Kevin Kim" userId="63cec7eb962b2923" providerId="LiveId" clId="{4FE01194-778F-4572-8B5E-83477543EB84}" dt="2023-04-28T02:10:57.080" v="33219"/>
              <pc2:cmMkLst xmlns:pc2="http://schemas.microsoft.com/office/powerpoint/2019/9/main/command">
                <pc:docMk/>
                <pc:sldMk cId="3431814588" sldId="272"/>
                <pc2:cmMk id="{07B22817-0B87-4C29-8687-4C9DD5F45ECB}"/>
              </pc2:cmMkLst>
            </pc226:cmChg>
          </p:ext>
        </pc:extLst>
      </pc:sldChg>
      <pc:sldChg chg="delSp modSp add mod setBg modNotesTx">
        <pc:chgData name="Kevin Kim" userId="63cec7eb962b2923" providerId="LiveId" clId="{4FE01194-778F-4572-8B5E-83477543EB84}" dt="2023-04-28T05:13:58.066" v="56730" actId="20577"/>
        <pc:sldMkLst>
          <pc:docMk/>
          <pc:sldMk cId="2470033006" sldId="273"/>
        </pc:sldMkLst>
        <pc:spChg chg="del mod">
          <ac:chgData name="Kevin Kim" userId="63cec7eb962b2923" providerId="LiveId" clId="{4FE01194-778F-4572-8B5E-83477543EB84}" dt="2023-04-28T00:07:38.947" v="21772"/>
          <ac:spMkLst>
            <pc:docMk/>
            <pc:sldMk cId="2470033006" sldId="273"/>
            <ac:spMk id="7" creationId="{05CFD408-E734-014B-466A-42DDDAC41F64}"/>
          </ac:spMkLst>
        </pc:spChg>
        <pc:graphicFrameChg chg="mod modGraphic">
          <ac:chgData name="Kevin Kim" userId="63cec7eb962b2923" providerId="LiveId" clId="{4FE01194-778F-4572-8B5E-83477543EB84}" dt="2023-04-28T05:09:45.527" v="56069" actId="20577"/>
          <ac:graphicFrameMkLst>
            <pc:docMk/>
            <pc:sldMk cId="2470033006" sldId="273"/>
            <ac:graphicFrameMk id="11" creationId="{A3A6F4EE-0E9F-E8DC-41C8-C2B66776FD7E}"/>
          </ac:graphicFrameMkLst>
        </pc:graphicFrameChg>
      </pc:sldChg>
      <pc:sldChg chg="addSp delSp modSp add mod setBg modNotesTx">
        <pc:chgData name="Kevin Kim" userId="63cec7eb962b2923" providerId="LiveId" clId="{4FE01194-778F-4572-8B5E-83477543EB84}" dt="2023-04-28T02:51:00.741" v="35064" actId="20577"/>
        <pc:sldMkLst>
          <pc:docMk/>
          <pc:sldMk cId="1982829529" sldId="274"/>
        </pc:sldMkLst>
        <pc:spChg chg="add del mod">
          <ac:chgData name="Kevin Kim" userId="63cec7eb962b2923" providerId="LiveId" clId="{4FE01194-778F-4572-8B5E-83477543EB84}" dt="2023-04-20T04:35:06.837" v="8198"/>
          <ac:spMkLst>
            <pc:docMk/>
            <pc:sldMk cId="1982829529" sldId="274"/>
            <ac:spMk id="2" creationId="{C3A85460-562C-16C0-E047-B98C0BF0B219}"/>
          </ac:spMkLst>
        </pc:spChg>
        <pc:spChg chg="add mod">
          <ac:chgData name="Kevin Kim" userId="63cec7eb962b2923" providerId="LiveId" clId="{4FE01194-778F-4572-8B5E-83477543EB84}" dt="2023-04-28T00:11:21.752" v="21904" actId="1076"/>
          <ac:spMkLst>
            <pc:docMk/>
            <pc:sldMk cId="1982829529" sldId="274"/>
            <ac:spMk id="3" creationId="{5CFACA7B-587C-30BC-B43A-C887AF316FE6}"/>
          </ac:spMkLst>
        </pc:spChg>
        <pc:spChg chg="add mod">
          <ac:chgData name="Kevin Kim" userId="63cec7eb962b2923" providerId="LiveId" clId="{4FE01194-778F-4572-8B5E-83477543EB84}" dt="2023-04-28T02:12:24.210" v="33245" actId="1076"/>
          <ac:spMkLst>
            <pc:docMk/>
            <pc:sldMk cId="1982829529" sldId="274"/>
            <ac:spMk id="4" creationId="{E14D1832-BD5C-7DA1-96DB-C59A63519D27}"/>
          </ac:spMkLst>
        </pc:spChg>
        <pc:spChg chg="add del mod">
          <ac:chgData name="Kevin Kim" userId="63cec7eb962b2923" providerId="LiveId" clId="{4FE01194-778F-4572-8B5E-83477543EB84}" dt="2023-04-20T05:12:12.209" v="10570"/>
          <ac:spMkLst>
            <pc:docMk/>
            <pc:sldMk cId="1982829529" sldId="274"/>
            <ac:spMk id="6" creationId="{55653426-6CD8-B2E1-B9BB-3D6C5BD571D8}"/>
          </ac:spMkLst>
        </pc:spChg>
        <pc:spChg chg="del mod">
          <ac:chgData name="Kevin Kim" userId="63cec7eb962b2923" providerId="LiveId" clId="{4FE01194-778F-4572-8B5E-83477543EB84}" dt="2023-04-20T04:30:14.212" v="8092"/>
          <ac:spMkLst>
            <pc:docMk/>
            <pc:sldMk cId="1982829529" sldId="274"/>
            <ac:spMk id="7" creationId="{05CFD408-E734-014B-466A-42DDDAC41F64}"/>
          </ac:spMkLst>
        </pc:spChg>
        <pc:spChg chg="add mod">
          <ac:chgData name="Kevin Kim" userId="63cec7eb962b2923" providerId="LiveId" clId="{4FE01194-778F-4572-8B5E-83477543EB84}" dt="2023-04-28T00:11:29.081" v="21906" actId="1076"/>
          <ac:spMkLst>
            <pc:docMk/>
            <pc:sldMk cId="1982829529" sldId="274"/>
            <ac:spMk id="9" creationId="{7BE2F65E-80A7-C6FA-E1E4-9F1339DCF280}"/>
          </ac:spMkLst>
        </pc:spChg>
        <pc:spChg chg="mod">
          <ac:chgData name="Kevin Kim" userId="63cec7eb962b2923" providerId="LiveId" clId="{4FE01194-778F-4572-8B5E-83477543EB84}" dt="2023-04-20T04:29:33.881" v="8084" actId="20577"/>
          <ac:spMkLst>
            <pc:docMk/>
            <pc:sldMk cId="1982829529" sldId="274"/>
            <ac:spMk id="30" creationId="{FA967C28-AC87-2995-DF4E-47F57B6AFF4B}"/>
          </ac:spMkLst>
        </pc:spChg>
        <pc:graphicFrameChg chg="add del mod">
          <ac:chgData name="Kevin Kim" userId="63cec7eb962b2923" providerId="LiveId" clId="{4FE01194-778F-4572-8B5E-83477543EB84}" dt="2023-04-20T04:35:21.234" v="8201" actId="478"/>
          <ac:graphicFrameMkLst>
            <pc:docMk/>
            <pc:sldMk cId="1982829529" sldId="274"/>
            <ac:graphicFrameMk id="3" creationId="{5E36A1E8-3C3A-305B-02C5-552F3667D924}"/>
          </ac:graphicFrameMkLst>
        </pc:graphicFrameChg>
        <pc:graphicFrameChg chg="del">
          <ac:chgData name="Kevin Kim" userId="63cec7eb962b2923" providerId="LiveId" clId="{4FE01194-778F-4572-8B5E-83477543EB84}" dt="2023-04-20T04:29:36.399" v="8085" actId="478"/>
          <ac:graphicFrameMkLst>
            <pc:docMk/>
            <pc:sldMk cId="1982829529" sldId="274"/>
            <ac:graphicFrameMk id="11" creationId="{A3A6F4EE-0E9F-E8DC-41C8-C2B66776FD7E}"/>
          </ac:graphicFrameMkLst>
        </pc:graphicFrameChg>
      </pc:sldChg>
      <pc:sldChg chg="addSp delSp modSp add mod ord setBg addCm modCm modNotesTx">
        <pc:chgData name="Kevin Kim" userId="63cec7eb962b2923" providerId="LiveId" clId="{4FE01194-778F-4572-8B5E-83477543EB84}" dt="2023-04-28T04:55:32.810" v="53961" actId="20577"/>
        <pc:sldMkLst>
          <pc:docMk/>
          <pc:sldMk cId="1834765136" sldId="275"/>
        </pc:sldMkLst>
        <pc:spChg chg="add mod">
          <ac:chgData name="Kevin Kim" userId="63cec7eb962b2923" providerId="LiveId" clId="{4FE01194-778F-4572-8B5E-83477543EB84}" dt="2023-04-20T06:55:52.954" v="18943" actId="1076"/>
          <ac:spMkLst>
            <pc:docMk/>
            <pc:sldMk cId="1834765136" sldId="275"/>
            <ac:spMk id="2" creationId="{7B01FCC7-555E-8CA7-ABF8-E4F35A48FC6A}"/>
          </ac:spMkLst>
        </pc:spChg>
        <pc:spChg chg="add mod">
          <ac:chgData name="Kevin Kim" userId="63cec7eb962b2923" providerId="LiveId" clId="{4FE01194-778F-4572-8B5E-83477543EB84}" dt="2023-04-20T06:55:52.954" v="18943" actId="1076"/>
          <ac:spMkLst>
            <pc:docMk/>
            <pc:sldMk cId="1834765136" sldId="275"/>
            <ac:spMk id="3" creationId="{ECE79EFA-89B8-4D3C-09DF-0830661B4BF2}"/>
          </ac:spMkLst>
        </pc:spChg>
        <pc:spChg chg="add mod">
          <ac:chgData name="Kevin Kim" userId="63cec7eb962b2923" providerId="LiveId" clId="{4FE01194-778F-4572-8B5E-83477543EB84}" dt="2023-04-20T06:55:57.372" v="18946" actId="1076"/>
          <ac:spMkLst>
            <pc:docMk/>
            <pc:sldMk cId="1834765136" sldId="275"/>
            <ac:spMk id="4" creationId="{284E2EE2-7A85-2273-3A9E-55F805B4615B}"/>
          </ac:spMkLst>
        </pc:spChg>
        <pc:spChg chg="del mod">
          <ac:chgData name="Kevin Kim" userId="63cec7eb962b2923" providerId="LiveId" clId="{4FE01194-778F-4572-8B5E-83477543EB84}" dt="2023-04-20T04:58:48.884" v="10244" actId="478"/>
          <ac:spMkLst>
            <pc:docMk/>
            <pc:sldMk cId="1834765136" sldId="275"/>
            <ac:spMk id="5" creationId="{68EDA0AC-FF25-28A9-C622-14E9539D2A7F}"/>
          </ac:spMkLst>
        </pc:spChg>
        <pc:spChg chg="mod">
          <ac:chgData name="Kevin Kim" userId="63cec7eb962b2923" providerId="LiveId" clId="{4FE01194-778F-4572-8B5E-83477543EB84}" dt="2023-04-28T02:45:14.180" v="33967" actId="113"/>
          <ac:spMkLst>
            <pc:docMk/>
            <pc:sldMk cId="1834765136" sldId="275"/>
            <ac:spMk id="5" creationId="{E7EE089D-E35D-8E7A-8E5B-3BF38AC1967C}"/>
          </ac:spMkLst>
        </pc:spChg>
        <pc:spChg chg="add mod">
          <ac:chgData name="Kevin Kim" userId="63cec7eb962b2923" providerId="LiveId" clId="{4FE01194-778F-4572-8B5E-83477543EB84}" dt="2023-04-20T06:56:08.305" v="18982" actId="20577"/>
          <ac:spMkLst>
            <pc:docMk/>
            <pc:sldMk cId="1834765136" sldId="275"/>
            <ac:spMk id="6" creationId="{52E2037C-17DA-CD42-6185-8B982B2D3D4A}"/>
          </ac:spMkLst>
        </pc:spChg>
        <pc:spChg chg="del mod">
          <ac:chgData name="Kevin Kim" userId="63cec7eb962b2923" providerId="LiveId" clId="{4FE01194-778F-4572-8B5E-83477543EB84}" dt="2023-04-20T05:05:12.778" v="10481" actId="478"/>
          <ac:spMkLst>
            <pc:docMk/>
            <pc:sldMk cId="1834765136" sldId="275"/>
            <ac:spMk id="10" creationId="{7AA61923-2FD1-2B64-A67F-7DAA29F27374}"/>
          </ac:spMkLst>
        </pc:spChg>
        <pc:spChg chg="mod">
          <ac:chgData name="Kevin Kim" userId="63cec7eb962b2923" providerId="LiveId" clId="{4FE01194-778F-4572-8B5E-83477543EB84}" dt="2023-04-20T05:11:12.698" v="10564" actId="692"/>
          <ac:spMkLst>
            <pc:docMk/>
            <pc:sldMk cId="1834765136" sldId="275"/>
            <ac:spMk id="30" creationId="{FA967C28-AC87-2995-DF4E-47F57B6AFF4B}"/>
          </ac:spMkLst>
        </pc:spChg>
        <pc:spChg chg="mod">
          <ac:chgData name="Kevin Kim" userId="63cec7eb962b2923" providerId="LiveId" clId="{4FE01194-778F-4572-8B5E-83477543EB84}" dt="2023-04-20T05:02:01.956" v="10423" actId="207"/>
          <ac:spMkLst>
            <pc:docMk/>
            <pc:sldMk cId="1834765136" sldId="275"/>
            <ac:spMk id="32" creationId="{4E1CA300-B113-EF4D-5AB9-B295A75F1048}"/>
          </ac:spMkLst>
        </pc:spChg>
        <pc:spChg chg="mod">
          <ac:chgData name="Kevin Kim" userId="63cec7eb962b2923" providerId="LiveId" clId="{4FE01194-778F-4572-8B5E-83477543EB84}" dt="2023-04-20T05:02:05.559" v="10424" actId="207"/>
          <ac:spMkLst>
            <pc:docMk/>
            <pc:sldMk cId="1834765136" sldId="275"/>
            <ac:spMk id="33" creationId="{A3942831-D8CC-B69F-002D-2138C9ACE7A5}"/>
          </ac:spMkLst>
        </pc:spChg>
        <pc:spChg chg="mod">
          <ac:chgData name="Kevin Kim" userId="63cec7eb962b2923" providerId="LiveId" clId="{4FE01194-778F-4572-8B5E-83477543EB84}" dt="2023-04-20T05:02:01.956" v="10423" actId="207"/>
          <ac:spMkLst>
            <pc:docMk/>
            <pc:sldMk cId="1834765136" sldId="275"/>
            <ac:spMk id="34" creationId="{669B4C92-B03B-CDA1-44D0-90E0F8DDE02B}"/>
          </ac:spMkLst>
        </pc:spChg>
        <pc:spChg chg="mod">
          <ac:chgData name="Kevin Kim" userId="63cec7eb962b2923" providerId="LiveId" clId="{4FE01194-778F-4572-8B5E-83477543EB84}" dt="2023-04-20T05:02:09.473" v="10425" actId="207"/>
          <ac:spMkLst>
            <pc:docMk/>
            <pc:sldMk cId="1834765136" sldId="275"/>
            <ac:spMk id="37" creationId="{AD450D82-DEE1-4A91-1376-430DA838513C}"/>
          </ac:spMkLst>
        </pc:spChg>
        <pc:spChg chg="del mod">
          <ac:chgData name="Kevin Kim" userId="63cec7eb962b2923" providerId="LiveId" clId="{4FE01194-778F-4572-8B5E-83477543EB84}" dt="2023-04-20T04:59:26.262" v="10281" actId="478"/>
          <ac:spMkLst>
            <pc:docMk/>
            <pc:sldMk cId="1834765136" sldId="275"/>
            <ac:spMk id="41" creationId="{ED15E448-A1B5-7007-FE92-75EA878EB654}"/>
          </ac:spMkLst>
        </pc:spChg>
        <pc:grpChg chg="del">
          <ac:chgData name="Kevin Kim" userId="63cec7eb962b2923" providerId="LiveId" clId="{4FE01194-778F-4572-8B5E-83477543EB84}" dt="2023-04-20T04:59:46.834" v="10285" actId="478"/>
          <ac:grpSpMkLst>
            <pc:docMk/>
            <pc:sldMk cId="1834765136" sldId="275"/>
            <ac:grpSpMk id="45" creationId="{1E191E8D-62B9-2564-5405-0C6E0360258E}"/>
          </ac:grpSpMkLst>
        </pc:gr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Kevin Kim" userId="63cec7eb962b2923" providerId="LiveId" clId="{4FE01194-778F-4572-8B5E-83477543EB84}" dt="2023-04-28T04:49:17.597" v="53531"/>
              <pc2:cmMkLst xmlns:pc2="http://schemas.microsoft.com/office/powerpoint/2019/9/main/command">
                <pc:docMk/>
                <pc:sldMk cId="1834765136" sldId="275"/>
                <pc2:cmMk id="{042640ED-D4EA-4518-B744-BE320AF7BB86}"/>
              </pc2:cmMkLst>
            </pc226:cmChg>
          </p:ext>
        </pc:extLst>
      </pc:sldChg>
      <pc:sldChg chg="add del">
        <pc:chgData name="Kevin Kim" userId="63cec7eb962b2923" providerId="LiveId" clId="{4FE01194-778F-4572-8B5E-83477543EB84}" dt="2023-04-20T05:05:30.096" v="10484"/>
        <pc:sldMkLst>
          <pc:docMk/>
          <pc:sldMk cId="114600798" sldId="276"/>
        </pc:sldMkLst>
      </pc:sldChg>
      <pc:sldChg chg="addSp delSp modSp add mod setBg modNotesTx">
        <pc:chgData name="Kevin Kim" userId="63cec7eb962b2923" providerId="LiveId" clId="{4FE01194-778F-4572-8B5E-83477543EB84}" dt="2023-04-28T05:24:13.692" v="57039" actId="1076"/>
        <pc:sldMkLst>
          <pc:docMk/>
          <pc:sldMk cId="2584389162" sldId="276"/>
        </pc:sldMkLst>
        <pc:spChg chg="add del mod">
          <ac:chgData name="Kevin Kim" userId="63cec7eb962b2923" providerId="LiveId" clId="{4FE01194-778F-4572-8B5E-83477543EB84}" dt="2023-04-20T05:19:39.941" v="10680"/>
          <ac:spMkLst>
            <pc:docMk/>
            <pc:sldMk cId="2584389162" sldId="276"/>
            <ac:spMk id="4" creationId="{43DE3FF1-3354-57A4-0280-054220E5C9A5}"/>
          </ac:spMkLst>
        </pc:spChg>
        <pc:spChg chg="mod">
          <ac:chgData name="Kevin Kim" userId="63cec7eb962b2923" providerId="LiveId" clId="{4FE01194-778F-4572-8B5E-83477543EB84}" dt="2023-04-20T05:07:04.050" v="10535" actId="692"/>
          <ac:spMkLst>
            <pc:docMk/>
            <pc:sldMk cId="2584389162" sldId="276"/>
            <ac:spMk id="5" creationId="{68EDA0AC-FF25-28A9-C622-14E9539D2A7F}"/>
          </ac:spMkLst>
        </pc:spChg>
        <pc:spChg chg="add mod">
          <ac:chgData name="Kevin Kim" userId="63cec7eb962b2923" providerId="LiveId" clId="{4FE01194-778F-4572-8B5E-83477543EB84}" dt="2023-04-28T05:24:13.692" v="57039" actId="1076"/>
          <ac:spMkLst>
            <pc:docMk/>
            <pc:sldMk cId="2584389162" sldId="276"/>
            <ac:spMk id="5" creationId="{FE1EDEA6-5F8B-E41C-6307-02C1E1455A39}"/>
          </ac:spMkLst>
        </pc:spChg>
        <pc:spChg chg="add del mod">
          <ac:chgData name="Kevin Kim" userId="63cec7eb962b2923" providerId="LiveId" clId="{4FE01194-778F-4572-8B5E-83477543EB84}" dt="2023-04-28T05:23:38.924" v="57028" actId="478"/>
          <ac:spMkLst>
            <pc:docMk/>
            <pc:sldMk cId="2584389162" sldId="276"/>
            <ac:spMk id="6" creationId="{B00A49B0-4FD3-FFC1-594A-522093B2E07C}"/>
          </ac:spMkLst>
        </pc:spChg>
        <pc:spChg chg="del mod">
          <ac:chgData name="Kevin Kim" userId="63cec7eb962b2923" providerId="LiveId" clId="{4FE01194-778F-4572-8B5E-83477543EB84}" dt="2023-04-20T05:06:05.150" v="10520" actId="478"/>
          <ac:spMkLst>
            <pc:docMk/>
            <pc:sldMk cId="2584389162" sldId="276"/>
            <ac:spMk id="10" creationId="{7AA61923-2FD1-2B64-A67F-7DAA29F27374}"/>
          </ac:spMkLst>
        </pc:spChg>
        <pc:spChg chg="del mod">
          <ac:chgData name="Kevin Kim" userId="63cec7eb962b2923" providerId="LiveId" clId="{4FE01194-778F-4572-8B5E-83477543EB84}" dt="2023-04-20T05:06:11.157" v="10524" actId="478"/>
          <ac:spMkLst>
            <pc:docMk/>
            <pc:sldMk cId="2584389162" sldId="276"/>
            <ac:spMk id="11" creationId="{79E9EB33-72B3-F35D-2EBB-AF2692C2F45E}"/>
          </ac:spMkLst>
        </pc:spChg>
        <pc:spChg chg="mod">
          <ac:chgData name="Kevin Kim" userId="63cec7eb962b2923" providerId="LiveId" clId="{4FE01194-778F-4572-8B5E-83477543EB84}" dt="2023-04-20T06:17:05.761" v="14682" actId="2711"/>
          <ac:spMkLst>
            <pc:docMk/>
            <pc:sldMk cId="2584389162" sldId="276"/>
            <ac:spMk id="30" creationId="{FA967C28-AC87-2995-DF4E-47F57B6AFF4B}"/>
          </ac:spMkLst>
        </pc:spChg>
        <pc:spChg chg="mod">
          <ac:chgData name="Kevin Kim" userId="63cec7eb962b2923" providerId="LiveId" clId="{4FE01194-778F-4572-8B5E-83477543EB84}" dt="2023-04-20T05:06:45.432" v="10532" actId="207"/>
          <ac:spMkLst>
            <pc:docMk/>
            <pc:sldMk cId="2584389162" sldId="276"/>
            <ac:spMk id="32" creationId="{4E1CA300-B113-EF4D-5AB9-B295A75F1048}"/>
          </ac:spMkLst>
        </pc:spChg>
        <pc:spChg chg="mod">
          <ac:chgData name="Kevin Kim" userId="63cec7eb962b2923" providerId="LiveId" clId="{4FE01194-778F-4572-8B5E-83477543EB84}" dt="2023-04-20T05:07:26.755" v="10545" actId="20577"/>
          <ac:spMkLst>
            <pc:docMk/>
            <pc:sldMk cId="2584389162" sldId="276"/>
            <ac:spMk id="33" creationId="{A3942831-D8CC-B69F-002D-2138C9ACE7A5}"/>
          </ac:spMkLst>
        </pc:spChg>
        <pc:spChg chg="mod">
          <ac:chgData name="Kevin Kim" userId="63cec7eb962b2923" providerId="LiveId" clId="{4FE01194-778F-4572-8B5E-83477543EB84}" dt="2023-04-20T05:06:45.432" v="10532" actId="207"/>
          <ac:spMkLst>
            <pc:docMk/>
            <pc:sldMk cId="2584389162" sldId="276"/>
            <ac:spMk id="34" creationId="{669B4C92-B03B-CDA1-44D0-90E0F8DDE02B}"/>
          </ac:spMkLst>
        </pc:spChg>
        <pc:spChg chg="add del mod">
          <ac:chgData name="Kevin Kim" userId="63cec7eb962b2923" providerId="LiveId" clId="{4FE01194-778F-4572-8B5E-83477543EB84}" dt="2023-04-20T05:06:45.432" v="10532" actId="207"/>
          <ac:spMkLst>
            <pc:docMk/>
            <pc:sldMk cId="2584389162" sldId="276"/>
            <ac:spMk id="37" creationId="{AD450D82-DEE1-4A91-1376-430DA838513C}"/>
          </ac:spMkLst>
        </pc:spChg>
        <pc:picChg chg="add mod">
          <ac:chgData name="Kevin Kim" userId="63cec7eb962b2923" providerId="LiveId" clId="{4FE01194-778F-4572-8B5E-83477543EB84}" dt="2023-04-28T05:24:08.873" v="57038" actId="1076"/>
          <ac:picMkLst>
            <pc:docMk/>
            <pc:sldMk cId="2584389162" sldId="276"/>
            <ac:picMk id="3" creationId="{413F8417-BB5C-2C1E-07B9-4FBE776F9C77}"/>
          </ac:picMkLst>
        </pc:picChg>
        <pc:picChg chg="del">
          <ac:chgData name="Kevin Kim" userId="63cec7eb962b2923" providerId="LiveId" clId="{4FE01194-778F-4572-8B5E-83477543EB84}" dt="2023-04-20T05:06:02.106" v="10518" actId="478"/>
          <ac:picMkLst>
            <pc:docMk/>
            <pc:sldMk cId="2584389162" sldId="276"/>
            <ac:picMk id="9" creationId="{BB30C253-6CC6-A40E-9574-727904C32465}"/>
          </ac:picMkLst>
        </pc:picChg>
      </pc:sldChg>
      <pc:sldChg chg="add del">
        <pc:chgData name="Kevin Kim" userId="63cec7eb962b2923" providerId="LiveId" clId="{4FE01194-778F-4572-8B5E-83477543EB84}" dt="2023-04-20T05:05:35.831" v="10486"/>
        <pc:sldMkLst>
          <pc:docMk/>
          <pc:sldMk cId="3275371632" sldId="276"/>
        </pc:sldMkLst>
      </pc:sldChg>
      <pc:sldChg chg="addSp delSp modSp add mod setBg modNotesTx">
        <pc:chgData name="Kevin Kim" userId="63cec7eb962b2923" providerId="LiveId" clId="{4FE01194-778F-4572-8B5E-83477543EB84}" dt="2023-04-28T05:26:03.411" v="57271" actId="20577"/>
        <pc:sldMkLst>
          <pc:docMk/>
          <pc:sldMk cId="2232620073" sldId="277"/>
        </pc:sldMkLst>
        <pc:spChg chg="add mod">
          <ac:chgData name="Kevin Kim" userId="63cec7eb962b2923" providerId="LiveId" clId="{4FE01194-778F-4572-8B5E-83477543EB84}" dt="2023-04-28T02:21:45.363" v="33497" actId="20577"/>
          <ac:spMkLst>
            <pc:docMk/>
            <pc:sldMk cId="2232620073" sldId="277"/>
            <ac:spMk id="4" creationId="{3EF3B950-FEA1-EF25-FE8C-014AC2EB8E5C}"/>
          </ac:spMkLst>
        </pc:spChg>
        <pc:spChg chg="add mod">
          <ac:chgData name="Kevin Kim" userId="63cec7eb962b2923" providerId="LiveId" clId="{4FE01194-778F-4572-8B5E-83477543EB84}" dt="2023-04-28T00:17:46.852" v="22118" actId="1076"/>
          <ac:spMkLst>
            <pc:docMk/>
            <pc:sldMk cId="2232620073" sldId="277"/>
            <ac:spMk id="5" creationId="{AFD1EC0F-CBA5-3EFE-0630-281EF23894AF}"/>
          </ac:spMkLst>
        </pc:spChg>
        <pc:spChg chg="del mod">
          <ac:chgData name="Kevin Kim" userId="63cec7eb962b2923" providerId="LiveId" clId="{4FE01194-778F-4572-8B5E-83477543EB84}" dt="2023-04-20T05:26:57.645" v="11467" actId="478"/>
          <ac:spMkLst>
            <pc:docMk/>
            <pc:sldMk cId="2232620073" sldId="277"/>
            <ac:spMk id="6" creationId="{B00A49B0-4FD3-FFC1-594A-522093B2E07C}"/>
          </ac:spMkLst>
        </pc:spChg>
        <pc:spChg chg="mod">
          <ac:chgData name="Kevin Kim" userId="63cec7eb962b2923" providerId="LiveId" clId="{4FE01194-778F-4572-8B5E-83477543EB84}" dt="2023-04-20T06:17:11.567" v="14683" actId="2711"/>
          <ac:spMkLst>
            <pc:docMk/>
            <pc:sldMk cId="2232620073" sldId="277"/>
            <ac:spMk id="30" creationId="{FA967C28-AC87-2995-DF4E-47F57B6AFF4B}"/>
          </ac:spMkLst>
        </pc:spChg>
        <pc:picChg chg="add mod">
          <ac:chgData name="Kevin Kim" userId="63cec7eb962b2923" providerId="LiveId" clId="{4FE01194-778F-4572-8B5E-83477543EB84}" dt="2023-04-28T00:17:21.230" v="22059" actId="1076"/>
          <ac:picMkLst>
            <pc:docMk/>
            <pc:sldMk cId="2232620073" sldId="277"/>
            <ac:picMk id="2" creationId="{9C4E8567-EE0E-5A44-FD2C-DB373E750AA3}"/>
          </ac:picMkLst>
        </pc:picChg>
        <pc:picChg chg="del">
          <ac:chgData name="Kevin Kim" userId="63cec7eb962b2923" providerId="LiveId" clId="{4FE01194-778F-4572-8B5E-83477543EB84}" dt="2023-04-20T05:27:32.270" v="11489" actId="478"/>
          <ac:picMkLst>
            <pc:docMk/>
            <pc:sldMk cId="2232620073" sldId="277"/>
            <ac:picMk id="3" creationId="{413F8417-BB5C-2C1E-07B9-4FBE776F9C77}"/>
          </ac:picMkLst>
        </pc:picChg>
      </pc:sldChg>
      <pc:sldChg chg="addSp delSp modSp add mod setBg modNotesTx">
        <pc:chgData name="Kevin Kim" userId="63cec7eb962b2923" providerId="LiveId" clId="{4FE01194-778F-4572-8B5E-83477543EB84}" dt="2023-04-28T05:28:25.752" v="57895" actId="20577"/>
        <pc:sldMkLst>
          <pc:docMk/>
          <pc:sldMk cId="2270416653" sldId="278"/>
        </pc:sldMkLst>
        <pc:spChg chg="del">
          <ac:chgData name="Kevin Kim" userId="63cec7eb962b2923" providerId="LiveId" clId="{4FE01194-778F-4572-8B5E-83477543EB84}" dt="2023-04-20T05:32:03.066" v="11991" actId="478"/>
          <ac:spMkLst>
            <pc:docMk/>
            <pc:sldMk cId="2270416653" sldId="278"/>
            <ac:spMk id="4" creationId="{3EF3B950-FEA1-EF25-FE8C-014AC2EB8E5C}"/>
          </ac:spMkLst>
        </pc:spChg>
        <pc:spChg chg="add mod">
          <ac:chgData name="Kevin Kim" userId="63cec7eb962b2923" providerId="LiveId" clId="{4FE01194-778F-4572-8B5E-83477543EB84}" dt="2023-04-27T21:46:04.564" v="19322"/>
          <ac:spMkLst>
            <pc:docMk/>
            <pc:sldMk cId="2270416653" sldId="278"/>
            <ac:spMk id="5" creationId="{9976E78F-A521-F5FC-9DFE-1B46D985869F}"/>
          </ac:spMkLst>
        </pc:spChg>
        <pc:spChg chg="add mod">
          <ac:chgData name="Kevin Kim" userId="63cec7eb962b2923" providerId="LiveId" clId="{4FE01194-778F-4572-8B5E-83477543EB84}" dt="2023-04-20T05:45:19.083" v="12763" actId="1076"/>
          <ac:spMkLst>
            <pc:docMk/>
            <pc:sldMk cId="2270416653" sldId="278"/>
            <ac:spMk id="6" creationId="{FFD2E691-0DE1-18AB-AF85-5F779E2FFE4C}"/>
          </ac:spMkLst>
        </pc:spChg>
        <pc:spChg chg="mod">
          <ac:chgData name="Kevin Kim" userId="63cec7eb962b2923" providerId="LiveId" clId="{4FE01194-778F-4572-8B5E-83477543EB84}" dt="2023-04-20T06:17:18.583" v="14684" actId="2711"/>
          <ac:spMkLst>
            <pc:docMk/>
            <pc:sldMk cId="2270416653" sldId="278"/>
            <ac:spMk id="30" creationId="{FA967C28-AC87-2995-DF4E-47F57B6AFF4B}"/>
          </ac:spMkLst>
        </pc:spChg>
        <pc:picChg chg="del">
          <ac:chgData name="Kevin Kim" userId="63cec7eb962b2923" providerId="LiveId" clId="{4FE01194-778F-4572-8B5E-83477543EB84}" dt="2023-04-20T05:32:03.066" v="11991" actId="478"/>
          <ac:picMkLst>
            <pc:docMk/>
            <pc:sldMk cId="2270416653" sldId="278"/>
            <ac:picMk id="2" creationId="{9C4E8567-EE0E-5A44-FD2C-DB373E750AA3}"/>
          </ac:picMkLst>
        </pc:picChg>
        <pc:picChg chg="add del mod">
          <ac:chgData name="Kevin Kim" userId="63cec7eb962b2923" providerId="LiveId" clId="{4FE01194-778F-4572-8B5E-83477543EB84}" dt="2023-04-20T05:35:47.178" v="12101" actId="478"/>
          <ac:picMkLst>
            <pc:docMk/>
            <pc:sldMk cId="2270416653" sldId="278"/>
            <ac:picMk id="3" creationId="{709390FA-BA82-1BBA-AB60-77E150CA8B0A}"/>
          </ac:picMkLst>
        </pc:picChg>
      </pc:sldChg>
      <pc:sldChg chg="addSp delSp modSp add mod setBg modNotesTx">
        <pc:chgData name="Kevin Kim" userId="63cec7eb962b2923" providerId="LiveId" clId="{4FE01194-778F-4572-8B5E-83477543EB84}" dt="2023-04-28T05:29:56.998" v="58265" actId="20577"/>
        <pc:sldMkLst>
          <pc:docMk/>
          <pc:sldMk cId="117120162" sldId="279"/>
        </pc:sldMkLst>
        <pc:spChg chg="add mod">
          <ac:chgData name="Kevin Kim" userId="63cec7eb962b2923" providerId="LiveId" clId="{4FE01194-778F-4572-8B5E-83477543EB84}" dt="2023-04-28T03:17:58.808" v="41060" actId="20577"/>
          <ac:spMkLst>
            <pc:docMk/>
            <pc:sldMk cId="117120162" sldId="279"/>
            <ac:spMk id="3" creationId="{9CA03629-F9CC-CACA-3804-F596C97B3438}"/>
          </ac:spMkLst>
        </pc:spChg>
        <pc:spChg chg="add mod">
          <ac:chgData name="Kevin Kim" userId="63cec7eb962b2923" providerId="LiveId" clId="{4FE01194-778F-4572-8B5E-83477543EB84}" dt="2023-04-20T05:51:22.782" v="13169" actId="1076"/>
          <ac:spMkLst>
            <pc:docMk/>
            <pc:sldMk cId="117120162" sldId="279"/>
            <ac:spMk id="4" creationId="{5F5DA022-C561-63CB-E876-ACDFC1AEDE8E}"/>
          </ac:spMkLst>
        </pc:spChg>
        <pc:spChg chg="add mod">
          <ac:chgData name="Kevin Kim" userId="63cec7eb962b2923" providerId="LiveId" clId="{4FE01194-778F-4572-8B5E-83477543EB84}" dt="2023-04-28T02:24:50.932" v="33533" actId="1076"/>
          <ac:spMkLst>
            <pc:docMk/>
            <pc:sldMk cId="117120162" sldId="279"/>
            <ac:spMk id="5" creationId="{E55524E6-93B0-6D49-B7EF-54A3F958BD58}"/>
          </ac:spMkLst>
        </pc:spChg>
        <pc:spChg chg="del">
          <ac:chgData name="Kevin Kim" userId="63cec7eb962b2923" providerId="LiveId" clId="{4FE01194-778F-4572-8B5E-83477543EB84}" dt="2023-04-20T05:43:48.503" v="12715" actId="478"/>
          <ac:spMkLst>
            <pc:docMk/>
            <pc:sldMk cId="117120162" sldId="279"/>
            <ac:spMk id="6" creationId="{FFD2E691-0DE1-18AB-AF85-5F779E2FFE4C}"/>
          </ac:spMkLst>
        </pc:spChg>
        <pc:spChg chg="mod">
          <ac:chgData name="Kevin Kim" userId="63cec7eb962b2923" providerId="LiveId" clId="{4FE01194-778F-4572-8B5E-83477543EB84}" dt="2023-04-20T06:17:26.545" v="14685" actId="2711"/>
          <ac:spMkLst>
            <pc:docMk/>
            <pc:sldMk cId="117120162" sldId="279"/>
            <ac:spMk id="30" creationId="{FA967C28-AC87-2995-DF4E-47F57B6AFF4B}"/>
          </ac:spMkLst>
        </pc:spChg>
        <pc:spChg chg="mod">
          <ac:chgData name="Kevin Kim" userId="63cec7eb962b2923" providerId="LiveId" clId="{4FE01194-778F-4572-8B5E-83477543EB84}" dt="2023-04-20T05:51:26.588" v="13170" actId="14100"/>
          <ac:spMkLst>
            <pc:docMk/>
            <pc:sldMk cId="117120162" sldId="279"/>
            <ac:spMk id="37" creationId="{AD450D82-DEE1-4A91-1376-430DA838513C}"/>
          </ac:spMkLst>
        </pc:spChg>
        <pc:picChg chg="add mod">
          <ac:chgData name="Kevin Kim" userId="63cec7eb962b2923" providerId="LiveId" clId="{4FE01194-778F-4572-8B5E-83477543EB84}" dt="2023-04-28T00:18:41.280" v="22142" actId="1076"/>
          <ac:picMkLst>
            <pc:docMk/>
            <pc:sldMk cId="117120162" sldId="279"/>
            <ac:picMk id="2" creationId="{709390FA-BA82-1BBA-AB60-77E150CA8B0A}"/>
          </ac:picMkLst>
        </pc:picChg>
      </pc:sldChg>
      <pc:sldChg chg="modSp add mod setBg">
        <pc:chgData name="Kevin Kim" userId="63cec7eb962b2923" providerId="LiveId" clId="{4FE01194-778F-4572-8B5E-83477543EB84}" dt="2023-04-20T06:58:58.467" v="18996"/>
        <pc:sldMkLst>
          <pc:docMk/>
          <pc:sldMk cId="3504565243" sldId="280"/>
        </pc:sldMkLst>
        <pc:spChg chg="mod">
          <ac:chgData name="Kevin Kim" userId="63cec7eb962b2923" providerId="LiveId" clId="{4FE01194-778F-4572-8B5E-83477543EB84}" dt="2023-04-20T06:17:31.731" v="14686" actId="2711"/>
          <ac:spMkLst>
            <pc:docMk/>
            <pc:sldMk cId="3504565243" sldId="280"/>
            <ac:spMk id="30" creationId="{FA967C28-AC87-2995-DF4E-47F57B6AFF4B}"/>
          </ac:spMkLst>
        </pc:spChg>
      </pc:sldChg>
      <pc:sldChg chg="addSp delSp modSp add mod setBg">
        <pc:chgData name="Kevin Kim" userId="63cec7eb962b2923" providerId="LiveId" clId="{4FE01194-778F-4572-8B5E-83477543EB84}" dt="2023-04-20T06:58:58.467" v="18996"/>
        <pc:sldMkLst>
          <pc:docMk/>
          <pc:sldMk cId="531300776" sldId="281"/>
        </pc:sldMkLst>
        <pc:spChg chg="del">
          <ac:chgData name="Kevin Kim" userId="63cec7eb962b2923" providerId="LiveId" clId="{4FE01194-778F-4572-8B5E-83477543EB84}" dt="2023-04-20T05:51:56.459" v="13182" actId="478"/>
          <ac:spMkLst>
            <pc:docMk/>
            <pc:sldMk cId="531300776" sldId="281"/>
            <ac:spMk id="3" creationId="{9CA03629-F9CC-CACA-3804-F596C97B3438}"/>
          </ac:spMkLst>
        </pc:spChg>
        <pc:spChg chg="add del">
          <ac:chgData name="Kevin Kim" userId="63cec7eb962b2923" providerId="LiveId" clId="{4FE01194-778F-4572-8B5E-83477543EB84}" dt="2023-04-20T05:56:32.734" v="13640" actId="478"/>
          <ac:spMkLst>
            <pc:docMk/>
            <pc:sldMk cId="531300776" sldId="281"/>
            <ac:spMk id="4" creationId="{5F5DA022-C561-63CB-E876-ACDFC1AEDE8E}"/>
          </ac:spMkLst>
        </pc:spChg>
        <pc:spChg chg="add mod">
          <ac:chgData name="Kevin Kim" userId="63cec7eb962b2923" providerId="LiveId" clId="{4FE01194-778F-4572-8B5E-83477543EB84}" dt="2023-04-20T05:57:35.317" v="13690" actId="2711"/>
          <ac:spMkLst>
            <pc:docMk/>
            <pc:sldMk cId="531300776" sldId="281"/>
            <ac:spMk id="7" creationId="{41838351-5BC0-FB21-266B-F348DAAFBBE9}"/>
          </ac:spMkLst>
        </pc:spChg>
        <pc:spChg chg="mod">
          <ac:chgData name="Kevin Kim" userId="63cec7eb962b2923" providerId="LiveId" clId="{4FE01194-778F-4572-8B5E-83477543EB84}" dt="2023-04-20T06:17:37.042" v="14687" actId="2711"/>
          <ac:spMkLst>
            <pc:docMk/>
            <pc:sldMk cId="531300776" sldId="281"/>
            <ac:spMk id="30" creationId="{FA967C28-AC87-2995-DF4E-47F57B6AFF4B}"/>
          </ac:spMkLst>
        </pc:spChg>
        <pc:picChg chg="del">
          <ac:chgData name="Kevin Kim" userId="63cec7eb962b2923" providerId="LiveId" clId="{4FE01194-778F-4572-8B5E-83477543EB84}" dt="2023-04-20T05:51:53.610" v="13181" actId="478"/>
          <ac:picMkLst>
            <pc:docMk/>
            <pc:sldMk cId="531300776" sldId="281"/>
            <ac:picMk id="2" creationId="{709390FA-BA82-1BBA-AB60-77E150CA8B0A}"/>
          </ac:picMkLst>
        </pc:picChg>
        <pc:picChg chg="add mod">
          <ac:chgData name="Kevin Kim" userId="63cec7eb962b2923" providerId="LiveId" clId="{4FE01194-778F-4572-8B5E-83477543EB84}" dt="2023-04-20T05:52:18.514" v="13189" actId="1076"/>
          <ac:picMkLst>
            <pc:docMk/>
            <pc:sldMk cId="531300776" sldId="281"/>
            <ac:picMk id="6" creationId="{C4296A7B-BCF1-780B-A186-1641DBF52762}"/>
          </ac:picMkLst>
        </pc:picChg>
      </pc:sldChg>
      <pc:sldChg chg="add del">
        <pc:chgData name="Kevin Kim" userId="63cec7eb962b2923" providerId="LiveId" clId="{4FE01194-778F-4572-8B5E-83477543EB84}" dt="2023-04-20T05:52:07.858" v="13186"/>
        <pc:sldMkLst>
          <pc:docMk/>
          <pc:sldMk cId="410591972" sldId="282"/>
        </pc:sldMkLst>
      </pc:sldChg>
      <pc:sldChg chg="addSp delSp modSp add mod setBg">
        <pc:chgData name="Kevin Kim" userId="63cec7eb962b2923" providerId="LiveId" clId="{4FE01194-778F-4572-8B5E-83477543EB84}" dt="2023-04-20T06:58:58.467" v="18996"/>
        <pc:sldMkLst>
          <pc:docMk/>
          <pc:sldMk cId="453256334" sldId="282"/>
        </pc:sldMkLst>
        <pc:spChg chg="del">
          <ac:chgData name="Kevin Kim" userId="63cec7eb962b2923" providerId="LiveId" clId="{4FE01194-778F-4572-8B5E-83477543EB84}" dt="2023-04-20T05:56:22.402" v="13638" actId="478"/>
          <ac:spMkLst>
            <pc:docMk/>
            <pc:sldMk cId="453256334" sldId="282"/>
            <ac:spMk id="4" creationId="{5F5DA022-C561-63CB-E876-ACDFC1AEDE8E}"/>
          </ac:spMkLst>
        </pc:spChg>
        <pc:spChg chg="mod">
          <ac:chgData name="Kevin Kim" userId="63cec7eb962b2923" providerId="LiveId" clId="{4FE01194-778F-4572-8B5E-83477543EB84}" dt="2023-04-20T05:57:46.729" v="13693" actId="1076"/>
          <ac:spMkLst>
            <pc:docMk/>
            <pc:sldMk cId="453256334" sldId="282"/>
            <ac:spMk id="7" creationId="{41838351-5BC0-FB21-266B-F348DAAFBBE9}"/>
          </ac:spMkLst>
        </pc:spChg>
        <pc:spChg chg="mod">
          <ac:chgData name="Kevin Kim" userId="63cec7eb962b2923" providerId="LiveId" clId="{4FE01194-778F-4572-8B5E-83477543EB84}" dt="2023-04-20T06:17:43.471" v="14688" actId="2711"/>
          <ac:spMkLst>
            <pc:docMk/>
            <pc:sldMk cId="453256334" sldId="282"/>
            <ac:spMk id="30" creationId="{FA967C28-AC87-2995-DF4E-47F57B6AFF4B}"/>
          </ac:spMkLst>
        </pc:spChg>
        <pc:picChg chg="add mod">
          <ac:chgData name="Kevin Kim" userId="63cec7eb962b2923" providerId="LiveId" clId="{4FE01194-778F-4572-8B5E-83477543EB84}" dt="2023-04-20T06:00:06.554" v="13806" actId="1076"/>
          <ac:picMkLst>
            <pc:docMk/>
            <pc:sldMk cId="453256334" sldId="282"/>
            <ac:picMk id="2" creationId="{1736108C-5700-79A7-BC2C-3340212EC59D}"/>
          </ac:picMkLst>
        </pc:picChg>
        <pc:picChg chg="del">
          <ac:chgData name="Kevin Kim" userId="63cec7eb962b2923" providerId="LiveId" clId="{4FE01194-778F-4572-8B5E-83477543EB84}" dt="2023-04-20T05:55:13.564" v="13584" actId="478"/>
          <ac:picMkLst>
            <pc:docMk/>
            <pc:sldMk cId="453256334" sldId="282"/>
            <ac:picMk id="6" creationId="{C4296A7B-BCF1-780B-A186-1641DBF52762}"/>
          </ac:picMkLst>
        </pc:picChg>
      </pc:sldChg>
      <pc:sldChg chg="new del">
        <pc:chgData name="Kevin Kim" userId="63cec7eb962b2923" providerId="LiveId" clId="{4FE01194-778F-4572-8B5E-83477543EB84}" dt="2023-04-20T05:56:37.035" v="13642" actId="680"/>
        <pc:sldMkLst>
          <pc:docMk/>
          <pc:sldMk cId="115374873" sldId="283"/>
        </pc:sldMkLst>
      </pc:sldChg>
      <pc:sldChg chg="addSp delSp modSp add mod setBg modNotesTx">
        <pc:chgData name="Kevin Kim" userId="63cec7eb962b2923" providerId="LiveId" clId="{4FE01194-778F-4572-8B5E-83477543EB84}" dt="2023-04-28T05:30:55.212" v="58552" actId="20577"/>
        <pc:sldMkLst>
          <pc:docMk/>
          <pc:sldMk cId="2710549802" sldId="283"/>
        </pc:sldMkLst>
        <pc:spChg chg="add del mod">
          <ac:chgData name="Kevin Kim" userId="63cec7eb962b2923" providerId="LiveId" clId="{4FE01194-778F-4572-8B5E-83477543EB84}" dt="2023-04-20T05:58:41.109" v="13696" actId="478"/>
          <ac:spMkLst>
            <pc:docMk/>
            <pc:sldMk cId="2710549802" sldId="283"/>
            <ac:spMk id="4" creationId="{B3CCBB4F-53DB-F2E4-357F-68164B07C783}"/>
          </ac:spMkLst>
        </pc:spChg>
        <pc:spChg chg="add mod">
          <ac:chgData name="Kevin Kim" userId="63cec7eb962b2923" providerId="LiveId" clId="{4FE01194-778F-4572-8B5E-83477543EB84}" dt="2023-04-28T02:24:59.046" v="33539" actId="20577"/>
          <ac:spMkLst>
            <pc:docMk/>
            <pc:sldMk cId="2710549802" sldId="283"/>
            <ac:spMk id="5" creationId="{A893A8CE-841F-C0CC-0C6B-E3702D904E2D}"/>
          </ac:spMkLst>
        </pc:spChg>
        <pc:spChg chg="del">
          <ac:chgData name="Kevin Kim" userId="63cec7eb962b2923" providerId="LiveId" clId="{4FE01194-778F-4572-8B5E-83477543EB84}" dt="2023-04-20T05:57:07.396" v="13687" actId="478"/>
          <ac:spMkLst>
            <pc:docMk/>
            <pc:sldMk cId="2710549802" sldId="283"/>
            <ac:spMk id="7" creationId="{41838351-5BC0-FB21-266B-F348DAAFBBE9}"/>
          </ac:spMkLst>
        </pc:spChg>
        <pc:spChg chg="mod">
          <ac:chgData name="Kevin Kim" userId="63cec7eb962b2923" providerId="LiveId" clId="{4FE01194-778F-4572-8B5E-83477543EB84}" dt="2023-04-20T06:17:48.493" v="14689" actId="2711"/>
          <ac:spMkLst>
            <pc:docMk/>
            <pc:sldMk cId="2710549802" sldId="283"/>
            <ac:spMk id="30" creationId="{FA967C28-AC87-2995-DF4E-47F57B6AFF4B}"/>
          </ac:spMkLst>
        </pc:spChg>
        <pc:picChg chg="del">
          <ac:chgData name="Kevin Kim" userId="63cec7eb962b2923" providerId="LiveId" clId="{4FE01194-778F-4572-8B5E-83477543EB84}" dt="2023-04-20T05:57:03.006" v="13686" actId="478"/>
          <ac:picMkLst>
            <pc:docMk/>
            <pc:sldMk cId="2710549802" sldId="283"/>
            <ac:picMk id="2" creationId="{1736108C-5700-79A7-BC2C-3340212EC59D}"/>
          </ac:picMkLst>
        </pc:picChg>
        <pc:picChg chg="add mod">
          <ac:chgData name="Kevin Kim" userId="63cec7eb962b2923" providerId="LiveId" clId="{4FE01194-778F-4572-8B5E-83477543EB84}" dt="2023-04-28T00:19:46.814" v="22207" actId="1076"/>
          <ac:picMkLst>
            <pc:docMk/>
            <pc:sldMk cId="2710549802" sldId="283"/>
            <ac:picMk id="3" creationId="{455B4FB0-DDB1-8893-00ED-18DC9BFA0BE8}"/>
          </ac:picMkLst>
        </pc:picChg>
      </pc:sldChg>
      <pc:sldChg chg="addSp delSp modSp add mod setBg modNotesTx">
        <pc:chgData name="Kevin Kim" userId="63cec7eb962b2923" providerId="LiveId" clId="{4FE01194-778F-4572-8B5E-83477543EB84}" dt="2023-04-28T03:20:44.866" v="41848" actId="20577"/>
        <pc:sldMkLst>
          <pc:docMk/>
          <pc:sldMk cId="4243751773" sldId="284"/>
        </pc:sldMkLst>
        <pc:spChg chg="add mod">
          <ac:chgData name="Kevin Kim" userId="63cec7eb962b2923" providerId="LiveId" clId="{4FE01194-778F-4572-8B5E-83477543EB84}" dt="2023-04-28T00:22:00.298" v="22388" actId="1076"/>
          <ac:spMkLst>
            <pc:docMk/>
            <pc:sldMk cId="4243751773" sldId="284"/>
            <ac:spMk id="4" creationId="{359C4FB9-C60C-DF5D-BE22-73F745B58F5C}"/>
          </ac:spMkLst>
        </pc:spChg>
        <pc:spChg chg="mod">
          <ac:chgData name="Kevin Kim" userId="63cec7eb962b2923" providerId="LiveId" clId="{4FE01194-778F-4572-8B5E-83477543EB84}" dt="2023-04-20T06:18:01.073" v="14692" actId="1076"/>
          <ac:spMkLst>
            <pc:docMk/>
            <pc:sldMk cId="4243751773" sldId="284"/>
            <ac:spMk id="30" creationId="{FA967C28-AC87-2995-DF4E-47F57B6AFF4B}"/>
          </ac:spMkLst>
        </pc:spChg>
        <pc:picChg chg="add mod">
          <ac:chgData name="Kevin Kim" userId="63cec7eb962b2923" providerId="LiveId" clId="{4FE01194-778F-4572-8B5E-83477543EB84}" dt="2023-04-28T00:21:04.636" v="22245" actId="1076"/>
          <ac:picMkLst>
            <pc:docMk/>
            <pc:sldMk cId="4243751773" sldId="284"/>
            <ac:picMk id="2" creationId="{95190107-7F26-CC59-7B04-46B1B12BB4E0}"/>
          </ac:picMkLst>
        </pc:picChg>
        <pc:picChg chg="del">
          <ac:chgData name="Kevin Kim" userId="63cec7eb962b2923" providerId="LiveId" clId="{4FE01194-778F-4572-8B5E-83477543EB84}" dt="2023-04-20T05:59:04.517" v="13724" actId="478"/>
          <ac:picMkLst>
            <pc:docMk/>
            <pc:sldMk cId="4243751773" sldId="284"/>
            <ac:picMk id="3" creationId="{455B4FB0-DDB1-8893-00ED-18DC9BFA0BE8}"/>
          </ac:picMkLst>
        </pc:picChg>
        <pc:picChg chg="add mod">
          <ac:chgData name="Kevin Kim" userId="63cec7eb962b2923" providerId="LiveId" clId="{4FE01194-778F-4572-8B5E-83477543EB84}" dt="2023-04-20T05:59:36.109" v="13780"/>
          <ac:picMkLst>
            <pc:docMk/>
            <pc:sldMk cId="4243751773" sldId="284"/>
            <ac:picMk id="4" creationId="{CB4669EC-4D83-4508-7B8B-5729B3FC9F3D}"/>
          </ac:picMkLst>
        </pc:picChg>
      </pc:sldChg>
      <pc:sldChg chg="addSp delSp modSp add mod setBg addCm modNotesTx">
        <pc:chgData name="Kevin Kim" userId="63cec7eb962b2923" providerId="LiveId" clId="{4FE01194-778F-4572-8B5E-83477543EB84}" dt="2023-04-28T03:23:30.859" v="42553" actId="20577"/>
        <pc:sldMkLst>
          <pc:docMk/>
          <pc:sldMk cId="2639013344" sldId="285"/>
        </pc:sldMkLst>
        <pc:spChg chg="add mod">
          <ac:chgData name="Kevin Kim" userId="63cec7eb962b2923" providerId="LiveId" clId="{4FE01194-778F-4572-8B5E-83477543EB84}" dt="2023-04-28T02:26:16.152" v="33586" actId="1076"/>
          <ac:spMkLst>
            <pc:docMk/>
            <pc:sldMk cId="2639013344" sldId="285"/>
            <ac:spMk id="5" creationId="{389729C1-B562-3C73-D616-B388F28D7011}"/>
          </ac:spMkLst>
        </pc:spChg>
        <pc:spChg chg="mod">
          <ac:chgData name="Kevin Kim" userId="63cec7eb962b2923" providerId="LiveId" clId="{4FE01194-778F-4572-8B5E-83477543EB84}" dt="2023-04-20T06:18:14.584" v="14697" actId="1076"/>
          <ac:spMkLst>
            <pc:docMk/>
            <pc:sldMk cId="2639013344" sldId="285"/>
            <ac:spMk id="30" creationId="{FA967C28-AC87-2995-DF4E-47F57B6AFF4B}"/>
          </ac:spMkLst>
        </pc:spChg>
        <pc:spChg chg="mod">
          <ac:chgData name="Kevin Kim" userId="63cec7eb962b2923" providerId="LiveId" clId="{4FE01194-778F-4572-8B5E-83477543EB84}" dt="2023-04-20T06:18:12.329" v="14696" actId="1076"/>
          <ac:spMkLst>
            <pc:docMk/>
            <pc:sldMk cId="2639013344" sldId="285"/>
            <ac:spMk id="33" creationId="{A3942831-D8CC-B69F-002D-2138C9ACE7A5}"/>
          </ac:spMkLst>
        </pc:spChg>
        <pc:picChg chg="del">
          <ac:chgData name="Kevin Kim" userId="63cec7eb962b2923" providerId="LiveId" clId="{4FE01194-778F-4572-8B5E-83477543EB84}" dt="2023-04-20T05:59:40.080" v="13782" actId="478"/>
          <ac:picMkLst>
            <pc:docMk/>
            <pc:sldMk cId="2639013344" sldId="285"/>
            <ac:picMk id="2" creationId="{95190107-7F26-CC59-7B04-46B1B12BB4E0}"/>
          </ac:picMkLst>
        </pc:picChg>
        <pc:picChg chg="add mod">
          <ac:chgData name="Kevin Kim" userId="63cec7eb962b2923" providerId="LiveId" clId="{4FE01194-778F-4572-8B5E-83477543EB84}" dt="2023-04-28T00:22:04.148" v="22389" actId="1076"/>
          <ac:picMkLst>
            <pc:docMk/>
            <pc:sldMk cId="2639013344" sldId="285"/>
            <ac:picMk id="3" creationId="{FD27A02C-183D-C2E0-2A6D-6EA1B0F2460F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Kevin Kim" userId="63cec7eb962b2923" providerId="LiveId" clId="{4FE01194-778F-4572-8B5E-83477543EB84}" dt="2023-04-28T02:33:05.717" v="33663"/>
              <pc2:cmMkLst xmlns:pc2="http://schemas.microsoft.com/office/powerpoint/2019/9/main/command">
                <pc:docMk/>
                <pc:sldMk cId="2639013344" sldId="285"/>
                <pc2:cmMk id="{44265B0E-360E-4229-939D-509A12C17D8C}"/>
              </pc2:cmMkLst>
            </pc226:cmChg>
          </p:ext>
        </pc:extLst>
      </pc:sldChg>
      <pc:sldChg chg="addSp delSp modSp add mod setBg">
        <pc:chgData name="Kevin Kim" userId="63cec7eb962b2923" providerId="LiveId" clId="{4FE01194-778F-4572-8B5E-83477543EB84}" dt="2023-04-20T06:58:58.467" v="18996"/>
        <pc:sldMkLst>
          <pc:docMk/>
          <pc:sldMk cId="866824988" sldId="286"/>
        </pc:sldMkLst>
        <pc:spChg chg="add del mod">
          <ac:chgData name="Kevin Kim" userId="63cec7eb962b2923" providerId="LiveId" clId="{4FE01194-778F-4572-8B5E-83477543EB84}" dt="2023-04-20T06:00:36.718" v="13835"/>
          <ac:spMkLst>
            <pc:docMk/>
            <pc:sldMk cId="866824988" sldId="286"/>
            <ac:spMk id="2" creationId="{F97BE689-429B-C111-FA0A-6214693A7DF3}"/>
          </ac:spMkLst>
        </pc:spChg>
        <pc:spChg chg="add del mod">
          <ac:chgData name="Kevin Kim" userId="63cec7eb962b2923" providerId="LiveId" clId="{4FE01194-778F-4572-8B5E-83477543EB84}" dt="2023-04-20T06:00:49.477" v="13837"/>
          <ac:spMkLst>
            <pc:docMk/>
            <pc:sldMk cId="866824988" sldId="286"/>
            <ac:spMk id="4" creationId="{F5EC330D-1A26-891F-07BA-A5674815B283}"/>
          </ac:spMkLst>
        </pc:spChg>
        <pc:spChg chg="add mod">
          <ac:chgData name="Kevin Kim" userId="63cec7eb962b2923" providerId="LiveId" clId="{4FE01194-778F-4572-8B5E-83477543EB84}" dt="2023-04-20T06:18:21.159" v="14698" actId="2711"/>
          <ac:spMkLst>
            <pc:docMk/>
            <pc:sldMk cId="866824988" sldId="286"/>
            <ac:spMk id="6" creationId="{344BF8CB-C03F-E69D-7C3A-E812A06F37EB}"/>
          </ac:spMkLst>
        </pc:spChg>
        <pc:spChg chg="add mod">
          <ac:chgData name="Kevin Kim" userId="63cec7eb962b2923" providerId="LiveId" clId="{4FE01194-778F-4572-8B5E-83477543EB84}" dt="2023-04-20T06:02:43.907" v="14067" actId="1076"/>
          <ac:spMkLst>
            <pc:docMk/>
            <pc:sldMk cId="866824988" sldId="286"/>
            <ac:spMk id="8" creationId="{1E459B1E-6007-C5AE-7CB5-88A0CE8653B8}"/>
          </ac:spMkLst>
        </pc:spChg>
        <pc:spChg chg="del mod">
          <ac:chgData name="Kevin Kim" userId="63cec7eb962b2923" providerId="LiveId" clId="{4FE01194-778F-4572-8B5E-83477543EB84}" dt="2023-04-20T06:00:25.713" v="13833" actId="478"/>
          <ac:spMkLst>
            <pc:docMk/>
            <pc:sldMk cId="866824988" sldId="286"/>
            <ac:spMk id="30" creationId="{FA967C28-AC87-2995-DF4E-47F57B6AFF4B}"/>
          </ac:spMkLst>
        </pc:spChg>
        <pc:picChg chg="del">
          <ac:chgData name="Kevin Kim" userId="63cec7eb962b2923" providerId="LiveId" clId="{4FE01194-778F-4572-8B5E-83477543EB84}" dt="2023-04-20T06:00:22.175" v="13832" actId="478"/>
          <ac:picMkLst>
            <pc:docMk/>
            <pc:sldMk cId="866824988" sldId="286"/>
            <ac:picMk id="3" creationId="{FD27A02C-183D-C2E0-2A6D-6EA1B0F2460F}"/>
          </ac:picMkLst>
        </pc:picChg>
        <pc:picChg chg="add mod">
          <ac:chgData name="Kevin Kim" userId="63cec7eb962b2923" providerId="LiveId" clId="{4FE01194-778F-4572-8B5E-83477543EB84}" dt="2023-04-20T06:02:49.031" v="14068" actId="1076"/>
          <ac:picMkLst>
            <pc:docMk/>
            <pc:sldMk cId="866824988" sldId="286"/>
            <ac:picMk id="7" creationId="{10069A6B-4891-A2B7-18FE-4A12EAE72D73}"/>
          </ac:picMkLst>
        </pc:picChg>
      </pc:sldChg>
      <pc:sldChg chg="addSp delSp modSp add mod setBg modNotesTx">
        <pc:chgData name="Kevin Kim" userId="63cec7eb962b2923" providerId="LiveId" clId="{4FE01194-778F-4572-8B5E-83477543EB84}" dt="2023-04-28T03:24:12.755" v="42736" actId="20577"/>
        <pc:sldMkLst>
          <pc:docMk/>
          <pc:sldMk cId="2991358614" sldId="287"/>
        </pc:sldMkLst>
        <pc:spChg chg="add mod">
          <ac:chgData name="Kevin Kim" userId="63cec7eb962b2923" providerId="LiveId" clId="{4FE01194-778F-4572-8B5E-83477543EB84}" dt="2023-04-28T00:24:05.511" v="22523" actId="1076"/>
          <ac:spMkLst>
            <pc:docMk/>
            <pc:sldMk cId="2991358614" sldId="287"/>
            <ac:spMk id="5" creationId="{0699C0A5-8E64-242B-0F3A-C3CAAF8AC7BC}"/>
          </ac:spMkLst>
        </pc:spChg>
        <pc:spChg chg="mod">
          <ac:chgData name="Kevin Kim" userId="63cec7eb962b2923" providerId="LiveId" clId="{4FE01194-778F-4572-8B5E-83477543EB84}" dt="2023-04-20T06:18:49.075" v="14703" actId="1076"/>
          <ac:spMkLst>
            <pc:docMk/>
            <pc:sldMk cId="2991358614" sldId="287"/>
            <ac:spMk id="6" creationId="{344BF8CB-C03F-E69D-7C3A-E812A06F37EB}"/>
          </ac:spMkLst>
        </pc:spChg>
        <pc:spChg chg="add del mod">
          <ac:chgData name="Kevin Kim" userId="63cec7eb962b2923" providerId="LiveId" clId="{4FE01194-778F-4572-8B5E-83477543EB84}" dt="2023-04-20T06:05:51.865" v="14215" actId="1076"/>
          <ac:spMkLst>
            <pc:docMk/>
            <pc:sldMk cId="2991358614" sldId="287"/>
            <ac:spMk id="8" creationId="{1E459B1E-6007-C5AE-7CB5-88A0CE8653B8}"/>
          </ac:spMkLst>
        </pc:spChg>
        <pc:spChg chg="mod">
          <ac:chgData name="Kevin Kim" userId="63cec7eb962b2923" providerId="LiveId" clId="{4FE01194-778F-4572-8B5E-83477543EB84}" dt="2023-04-20T06:18:45.315" v="14702" actId="1076"/>
          <ac:spMkLst>
            <pc:docMk/>
            <pc:sldMk cId="2991358614" sldId="287"/>
            <ac:spMk id="33" creationId="{A3942831-D8CC-B69F-002D-2138C9ACE7A5}"/>
          </ac:spMkLst>
        </pc:spChg>
        <pc:picChg chg="add mod">
          <ac:chgData name="Kevin Kim" userId="63cec7eb962b2923" providerId="LiveId" clId="{4FE01194-778F-4572-8B5E-83477543EB84}" dt="2023-04-28T00:23:39.508" v="22480" actId="1076"/>
          <ac:picMkLst>
            <pc:docMk/>
            <pc:sldMk cId="2991358614" sldId="287"/>
            <ac:picMk id="2" creationId="{69E3F0EC-0B5E-FBFE-F872-1A34EE7DC9FE}"/>
          </ac:picMkLst>
        </pc:picChg>
        <pc:picChg chg="del">
          <ac:chgData name="Kevin Kim" userId="63cec7eb962b2923" providerId="LiveId" clId="{4FE01194-778F-4572-8B5E-83477543EB84}" dt="2023-04-20T06:03:08.162" v="14096" actId="478"/>
          <ac:picMkLst>
            <pc:docMk/>
            <pc:sldMk cId="2991358614" sldId="287"/>
            <ac:picMk id="7" creationId="{10069A6B-4891-A2B7-18FE-4A12EAE72D73}"/>
          </ac:picMkLst>
        </pc:picChg>
      </pc:sldChg>
      <pc:sldChg chg="addSp delSp modSp add mod setBg">
        <pc:chgData name="Kevin Kim" userId="63cec7eb962b2923" providerId="LiveId" clId="{4FE01194-778F-4572-8B5E-83477543EB84}" dt="2023-04-20T06:58:58.467" v="18996"/>
        <pc:sldMkLst>
          <pc:docMk/>
          <pc:sldMk cId="3222780295" sldId="288"/>
        </pc:sldMkLst>
        <pc:spChg chg="mod">
          <ac:chgData name="Kevin Kim" userId="63cec7eb962b2923" providerId="LiveId" clId="{4FE01194-778F-4572-8B5E-83477543EB84}" dt="2023-04-20T06:18:33.622" v="14700" actId="2711"/>
          <ac:spMkLst>
            <pc:docMk/>
            <pc:sldMk cId="3222780295" sldId="288"/>
            <ac:spMk id="6" creationId="{344BF8CB-C03F-E69D-7C3A-E812A06F37EB}"/>
          </ac:spMkLst>
        </pc:spChg>
        <pc:spChg chg="del">
          <ac:chgData name="Kevin Kim" userId="63cec7eb962b2923" providerId="LiveId" clId="{4FE01194-778F-4572-8B5E-83477543EB84}" dt="2023-04-20T06:06:27.662" v="14275" actId="478"/>
          <ac:spMkLst>
            <pc:docMk/>
            <pc:sldMk cId="3222780295" sldId="288"/>
            <ac:spMk id="8" creationId="{1E459B1E-6007-C5AE-7CB5-88A0CE8653B8}"/>
          </ac:spMkLst>
        </pc:spChg>
        <pc:picChg chg="del">
          <ac:chgData name="Kevin Kim" userId="63cec7eb962b2923" providerId="LiveId" clId="{4FE01194-778F-4572-8B5E-83477543EB84}" dt="2023-04-20T06:06:20.258" v="14264" actId="478"/>
          <ac:picMkLst>
            <pc:docMk/>
            <pc:sldMk cId="3222780295" sldId="288"/>
            <ac:picMk id="2" creationId="{69E3F0EC-0B5E-FBFE-F872-1A34EE7DC9FE}"/>
          </ac:picMkLst>
        </pc:picChg>
        <pc:picChg chg="add mod">
          <ac:chgData name="Kevin Kim" userId="63cec7eb962b2923" providerId="LiveId" clId="{4FE01194-778F-4572-8B5E-83477543EB84}" dt="2023-04-20T06:06:48.956" v="14279" actId="1076"/>
          <ac:picMkLst>
            <pc:docMk/>
            <pc:sldMk cId="3222780295" sldId="288"/>
            <ac:picMk id="3" creationId="{FAF6C5FA-9C49-0580-A06B-F49268A19772}"/>
          </ac:picMkLst>
        </pc:picChg>
      </pc:sldChg>
      <pc:sldChg chg="addSp delSp modSp add mod setBg">
        <pc:chgData name="Kevin Kim" userId="63cec7eb962b2923" providerId="LiveId" clId="{4FE01194-778F-4572-8B5E-83477543EB84}" dt="2023-04-20T06:58:58.467" v="18996"/>
        <pc:sldMkLst>
          <pc:docMk/>
          <pc:sldMk cId="2477834363" sldId="289"/>
        </pc:sldMkLst>
        <pc:spChg chg="mod">
          <ac:chgData name="Kevin Kim" userId="63cec7eb962b2923" providerId="LiveId" clId="{4FE01194-778F-4572-8B5E-83477543EB84}" dt="2023-04-20T06:18:55.273" v="14704" actId="2711"/>
          <ac:spMkLst>
            <pc:docMk/>
            <pc:sldMk cId="2477834363" sldId="289"/>
            <ac:spMk id="6" creationId="{344BF8CB-C03F-E69D-7C3A-E812A06F37EB}"/>
          </ac:spMkLst>
        </pc:spChg>
        <pc:spChg chg="mod">
          <ac:chgData name="Kevin Kim" userId="63cec7eb962b2923" providerId="LiveId" clId="{4FE01194-778F-4572-8B5E-83477543EB84}" dt="2023-04-20T06:10:03.124" v="14455" actId="1076"/>
          <ac:spMkLst>
            <pc:docMk/>
            <pc:sldMk cId="2477834363" sldId="289"/>
            <ac:spMk id="33" creationId="{A3942831-D8CC-B69F-002D-2138C9ACE7A5}"/>
          </ac:spMkLst>
        </pc:spChg>
        <pc:picChg chg="add mod">
          <ac:chgData name="Kevin Kim" userId="63cec7eb962b2923" providerId="LiveId" clId="{4FE01194-778F-4572-8B5E-83477543EB84}" dt="2023-04-20T06:08:17.829" v="14401" actId="1076"/>
          <ac:picMkLst>
            <pc:docMk/>
            <pc:sldMk cId="2477834363" sldId="289"/>
            <ac:picMk id="2" creationId="{BA799B16-E615-2529-3753-9C49FEC89464}"/>
          </ac:picMkLst>
        </pc:picChg>
        <pc:picChg chg="del">
          <ac:chgData name="Kevin Kim" userId="63cec7eb962b2923" providerId="LiveId" clId="{4FE01194-778F-4572-8B5E-83477543EB84}" dt="2023-04-20T06:07:40.621" v="14392" actId="478"/>
          <ac:picMkLst>
            <pc:docMk/>
            <pc:sldMk cId="2477834363" sldId="289"/>
            <ac:picMk id="3" creationId="{FAF6C5FA-9C49-0580-A06B-F49268A19772}"/>
          </ac:picMkLst>
        </pc:picChg>
      </pc:sldChg>
      <pc:sldChg chg="addSp delSp modSp add mod ord setBg">
        <pc:chgData name="Kevin Kim" userId="63cec7eb962b2923" providerId="LiveId" clId="{4FE01194-778F-4572-8B5E-83477543EB84}" dt="2023-04-20T06:58:58.467" v="18996"/>
        <pc:sldMkLst>
          <pc:docMk/>
          <pc:sldMk cId="1761356590" sldId="290"/>
        </pc:sldMkLst>
        <pc:spChg chg="mod">
          <ac:chgData name="Kevin Kim" userId="63cec7eb962b2923" providerId="LiveId" clId="{4FE01194-778F-4572-8B5E-83477543EB84}" dt="2023-04-20T06:19:37.383" v="14711" actId="1076"/>
          <ac:spMkLst>
            <pc:docMk/>
            <pc:sldMk cId="1761356590" sldId="290"/>
            <ac:spMk id="6" creationId="{344BF8CB-C03F-E69D-7C3A-E812A06F37EB}"/>
          </ac:spMkLst>
        </pc:spChg>
        <pc:spChg chg="mod">
          <ac:chgData name="Kevin Kim" userId="63cec7eb962b2923" providerId="LiveId" clId="{4FE01194-778F-4572-8B5E-83477543EB84}" dt="2023-04-20T06:09:46.206" v="14451" actId="1076"/>
          <ac:spMkLst>
            <pc:docMk/>
            <pc:sldMk cId="1761356590" sldId="290"/>
            <ac:spMk id="33" creationId="{A3942831-D8CC-B69F-002D-2138C9ACE7A5}"/>
          </ac:spMkLst>
        </pc:spChg>
        <pc:picChg chg="del">
          <ac:chgData name="Kevin Kim" userId="63cec7eb962b2923" providerId="LiveId" clId="{4FE01194-778F-4572-8B5E-83477543EB84}" dt="2023-04-20T06:08:41.416" v="14403" actId="478"/>
          <ac:picMkLst>
            <pc:docMk/>
            <pc:sldMk cId="1761356590" sldId="290"/>
            <ac:picMk id="2" creationId="{BA799B16-E615-2529-3753-9C49FEC89464}"/>
          </ac:picMkLst>
        </pc:picChg>
        <pc:picChg chg="add mod">
          <ac:chgData name="Kevin Kim" userId="63cec7eb962b2923" providerId="LiveId" clId="{4FE01194-778F-4572-8B5E-83477543EB84}" dt="2023-04-20T06:12:08.845" v="14461" actId="14826"/>
          <ac:picMkLst>
            <pc:docMk/>
            <pc:sldMk cId="1761356590" sldId="290"/>
            <ac:picMk id="3" creationId="{4FCE632A-22C6-D213-BCE1-92FC8916B4E5}"/>
          </ac:picMkLst>
        </pc:picChg>
        <pc:picChg chg="add del mod">
          <ac:chgData name="Kevin Kim" userId="63cec7eb962b2923" providerId="LiveId" clId="{4FE01194-778F-4572-8B5E-83477543EB84}" dt="2023-04-20T06:10:12.519" v="14457" actId="478"/>
          <ac:picMkLst>
            <pc:docMk/>
            <pc:sldMk cId="1761356590" sldId="290"/>
            <ac:picMk id="4" creationId="{3034DDFF-09E2-6558-54A9-3899826D56F0}"/>
          </ac:picMkLst>
        </pc:picChg>
      </pc:sldChg>
      <pc:sldChg chg="modSp add mod setBg">
        <pc:chgData name="Kevin Kim" userId="63cec7eb962b2923" providerId="LiveId" clId="{4FE01194-778F-4572-8B5E-83477543EB84}" dt="2023-04-20T06:58:58.467" v="18996"/>
        <pc:sldMkLst>
          <pc:docMk/>
          <pc:sldMk cId="179835880" sldId="291"/>
        </pc:sldMkLst>
        <pc:spChg chg="mod">
          <ac:chgData name="Kevin Kim" userId="63cec7eb962b2923" providerId="LiveId" clId="{4FE01194-778F-4572-8B5E-83477543EB84}" dt="2023-04-20T06:19:28.022" v="14709" actId="1076"/>
          <ac:spMkLst>
            <pc:docMk/>
            <pc:sldMk cId="179835880" sldId="291"/>
            <ac:spMk id="6" creationId="{344BF8CB-C03F-E69D-7C3A-E812A06F37EB}"/>
          </ac:spMkLst>
        </pc:spChg>
        <pc:spChg chg="mod">
          <ac:chgData name="Kevin Kim" userId="63cec7eb962b2923" providerId="LiveId" clId="{4FE01194-778F-4572-8B5E-83477543EB84}" dt="2023-04-20T06:19:25.584" v="14708" actId="1076"/>
          <ac:spMkLst>
            <pc:docMk/>
            <pc:sldMk cId="179835880" sldId="291"/>
            <ac:spMk id="33" creationId="{A3942831-D8CC-B69F-002D-2138C9ACE7A5}"/>
          </ac:spMkLst>
        </pc:spChg>
      </pc:sldChg>
      <pc:sldChg chg="addSp delSp modSp add del mod setBg modNotesTx">
        <pc:chgData name="Kevin Kim" userId="63cec7eb962b2923" providerId="LiveId" clId="{4FE01194-778F-4572-8B5E-83477543EB84}" dt="2023-04-28T05:31:18.178" v="58553" actId="113"/>
        <pc:sldMkLst>
          <pc:docMk/>
          <pc:sldMk cId="3362109370" sldId="292"/>
        </pc:sldMkLst>
        <pc:spChg chg="add mod">
          <ac:chgData name="Kevin Kim" userId="63cec7eb962b2923" providerId="LiveId" clId="{4FE01194-778F-4572-8B5E-83477543EB84}" dt="2023-04-28T05:31:18.178" v="58553" actId="113"/>
          <ac:spMkLst>
            <pc:docMk/>
            <pc:sldMk cId="3362109370" sldId="292"/>
            <ac:spMk id="2" creationId="{77F4B42B-2E9B-24C9-6B93-7A951D519C2C}"/>
          </ac:spMkLst>
        </pc:spChg>
        <pc:spChg chg="mod">
          <ac:chgData name="Kevin Kim" userId="63cec7eb962b2923" providerId="LiveId" clId="{4FE01194-778F-4572-8B5E-83477543EB84}" dt="2023-04-20T06:13:46.451" v="14510" actId="692"/>
          <ac:spMkLst>
            <pc:docMk/>
            <pc:sldMk cId="3362109370" sldId="292"/>
            <ac:spMk id="5" creationId="{68EDA0AC-FF25-28A9-C622-14E9539D2A7F}"/>
          </ac:spMkLst>
        </pc:spChg>
        <pc:spChg chg="mod">
          <ac:chgData name="Kevin Kim" userId="63cec7eb962b2923" providerId="LiveId" clId="{4FE01194-778F-4572-8B5E-83477543EB84}" dt="2023-04-20T06:19:46.768" v="14712" actId="2711"/>
          <ac:spMkLst>
            <pc:docMk/>
            <pc:sldMk cId="3362109370" sldId="292"/>
            <ac:spMk id="6" creationId="{344BF8CB-C03F-E69D-7C3A-E812A06F37EB}"/>
          </ac:spMkLst>
        </pc:spChg>
        <pc:spChg chg="mod">
          <ac:chgData name="Kevin Kim" userId="63cec7eb962b2923" providerId="LiveId" clId="{4FE01194-778F-4572-8B5E-83477543EB84}" dt="2023-04-20T06:13:38.541" v="14509" actId="207"/>
          <ac:spMkLst>
            <pc:docMk/>
            <pc:sldMk cId="3362109370" sldId="292"/>
            <ac:spMk id="32" creationId="{4E1CA300-B113-EF4D-5AB9-B295A75F1048}"/>
          </ac:spMkLst>
        </pc:spChg>
        <pc:spChg chg="mod">
          <ac:chgData name="Kevin Kim" userId="63cec7eb962b2923" providerId="LiveId" clId="{4FE01194-778F-4572-8B5E-83477543EB84}" dt="2023-04-20T06:13:33.419" v="14508" actId="207"/>
          <ac:spMkLst>
            <pc:docMk/>
            <pc:sldMk cId="3362109370" sldId="292"/>
            <ac:spMk id="33" creationId="{A3942831-D8CC-B69F-002D-2138C9ACE7A5}"/>
          </ac:spMkLst>
        </pc:spChg>
        <pc:spChg chg="mod">
          <ac:chgData name="Kevin Kim" userId="63cec7eb962b2923" providerId="LiveId" clId="{4FE01194-778F-4572-8B5E-83477543EB84}" dt="2023-04-20T06:13:38.541" v="14509" actId="207"/>
          <ac:spMkLst>
            <pc:docMk/>
            <pc:sldMk cId="3362109370" sldId="292"/>
            <ac:spMk id="34" creationId="{669B4C92-B03B-CDA1-44D0-90E0F8DDE02B}"/>
          </ac:spMkLst>
        </pc:spChg>
        <pc:spChg chg="mod">
          <ac:chgData name="Kevin Kim" userId="63cec7eb962b2923" providerId="LiveId" clId="{4FE01194-778F-4572-8B5E-83477543EB84}" dt="2023-04-20T06:13:38.541" v="14509" actId="207"/>
          <ac:spMkLst>
            <pc:docMk/>
            <pc:sldMk cId="3362109370" sldId="292"/>
            <ac:spMk id="37" creationId="{AD450D82-DEE1-4A91-1376-430DA838513C}"/>
          </ac:spMkLst>
        </pc:spChg>
        <pc:picChg chg="del">
          <ac:chgData name="Kevin Kim" userId="63cec7eb962b2923" providerId="LiveId" clId="{4FE01194-778F-4572-8B5E-83477543EB84}" dt="2023-04-20T06:12:42.125" v="14495" actId="478"/>
          <ac:picMkLst>
            <pc:docMk/>
            <pc:sldMk cId="3362109370" sldId="292"/>
            <ac:picMk id="3" creationId="{4FCE632A-22C6-D213-BCE1-92FC8916B4E5}"/>
          </ac:picMkLst>
        </pc:picChg>
      </pc:sldChg>
      <pc:sldChg chg="modSp add mod setBg modNotesTx">
        <pc:chgData name="Kevin Kim" userId="63cec7eb962b2923" providerId="LiveId" clId="{4FE01194-778F-4572-8B5E-83477543EB84}" dt="2023-04-28T05:31:47.953" v="58573" actId="20577"/>
        <pc:sldMkLst>
          <pc:docMk/>
          <pc:sldMk cId="927489347" sldId="293"/>
        </pc:sldMkLst>
        <pc:spChg chg="mod">
          <ac:chgData name="Kevin Kim" userId="63cec7eb962b2923" providerId="LiveId" clId="{4FE01194-778F-4572-8B5E-83477543EB84}" dt="2023-04-28T03:29:11" v="43864" actId="20577"/>
          <ac:spMkLst>
            <pc:docMk/>
            <pc:sldMk cId="927489347" sldId="293"/>
            <ac:spMk id="2" creationId="{77F4B42B-2E9B-24C9-6B93-7A951D519C2C}"/>
          </ac:spMkLst>
        </pc:spChg>
        <pc:spChg chg="mod">
          <ac:chgData name="Kevin Kim" userId="63cec7eb962b2923" providerId="LiveId" clId="{4FE01194-778F-4572-8B5E-83477543EB84}" dt="2023-04-20T06:23:31.664" v="15192" actId="20577"/>
          <ac:spMkLst>
            <pc:docMk/>
            <pc:sldMk cId="927489347" sldId="293"/>
            <ac:spMk id="6" creationId="{344BF8CB-C03F-E69D-7C3A-E812A06F37EB}"/>
          </ac:spMkLst>
        </pc:spChg>
        <pc:spChg chg="mod">
          <ac:chgData name="Kevin Kim" userId="63cec7eb962b2923" providerId="LiveId" clId="{4FE01194-778F-4572-8B5E-83477543EB84}" dt="2023-04-27T21:38:40.902" v="19152" actId="1076"/>
          <ac:spMkLst>
            <pc:docMk/>
            <pc:sldMk cId="927489347" sldId="293"/>
            <ac:spMk id="12" creationId="{5B2E8AAB-9A21-8317-9C27-2D4F1B86BCFC}"/>
          </ac:spMkLst>
        </pc:spChg>
        <pc:spChg chg="mod">
          <ac:chgData name="Kevin Kim" userId="63cec7eb962b2923" providerId="LiveId" clId="{4FE01194-778F-4572-8B5E-83477543EB84}" dt="2023-04-28T00:23:23.296" v="22477" actId="114"/>
          <ac:spMkLst>
            <pc:docMk/>
            <pc:sldMk cId="927489347" sldId="293"/>
            <ac:spMk id="15" creationId="{7C069BAD-4784-905B-73A3-4441AEE7CF7A}"/>
          </ac:spMkLst>
        </pc:spChg>
        <pc:picChg chg="mod">
          <ac:chgData name="Kevin Kim" userId="63cec7eb962b2923" providerId="LiveId" clId="{4FE01194-778F-4572-8B5E-83477543EB84}" dt="2023-04-28T00:20:53.841" v="22243" actId="1076"/>
          <ac:picMkLst>
            <pc:docMk/>
            <pc:sldMk cId="927489347" sldId="293"/>
            <ac:picMk id="4" creationId="{2B7FEB1C-3CA4-EC13-F023-F6744EB1D3ED}"/>
          </ac:picMkLst>
        </pc:picChg>
      </pc:sldChg>
      <pc:sldChg chg="addSp delSp modSp add mod setBg modNotesTx">
        <pc:chgData name="Kevin Kim" userId="63cec7eb962b2923" providerId="LiveId" clId="{4FE01194-778F-4572-8B5E-83477543EB84}" dt="2023-04-28T05:39:08.172" v="60216" actId="20577"/>
        <pc:sldMkLst>
          <pc:docMk/>
          <pc:sldMk cId="1346765293" sldId="294"/>
        </pc:sldMkLst>
        <pc:spChg chg="del mod">
          <ac:chgData name="Kevin Kim" userId="63cec7eb962b2923" providerId="LiveId" clId="{4FE01194-778F-4572-8B5E-83477543EB84}" dt="2023-04-27T21:36:13.408" v="19105"/>
          <ac:spMkLst>
            <pc:docMk/>
            <pc:sldMk cId="1346765293" sldId="294"/>
            <ac:spMk id="2" creationId="{77F4B42B-2E9B-24C9-6B93-7A951D519C2C}"/>
          </ac:spMkLst>
        </pc:spChg>
        <pc:spChg chg="add mod">
          <ac:chgData name="Kevin Kim" userId="63cec7eb962b2923" providerId="LiveId" clId="{4FE01194-778F-4572-8B5E-83477543EB84}" dt="2023-04-27T21:33:23.162" v="19003"/>
          <ac:spMkLst>
            <pc:docMk/>
            <pc:sldMk cId="1346765293" sldId="294"/>
            <ac:spMk id="4" creationId="{9CCE9F4A-0C62-B0E9-AFB7-D7583B2E8425}"/>
          </ac:spMkLst>
        </pc:spChg>
        <pc:spChg chg="del">
          <ac:chgData name="Kevin Kim" userId="63cec7eb962b2923" providerId="LiveId" clId="{4FE01194-778F-4572-8B5E-83477543EB84}" dt="2023-04-27T21:33:22.961" v="19002" actId="478"/>
          <ac:spMkLst>
            <pc:docMk/>
            <pc:sldMk cId="1346765293" sldId="294"/>
            <ac:spMk id="5" creationId="{68EDA0AC-FF25-28A9-C622-14E9539D2A7F}"/>
          </ac:spMkLst>
        </pc:spChg>
        <pc:spChg chg="del mod">
          <ac:chgData name="Kevin Kim" userId="63cec7eb962b2923" providerId="LiveId" clId="{4FE01194-778F-4572-8B5E-83477543EB84}" dt="2023-04-27T21:33:35.876" v="19006" actId="478"/>
          <ac:spMkLst>
            <pc:docMk/>
            <pc:sldMk cId="1346765293" sldId="294"/>
            <ac:spMk id="6" creationId="{344BF8CB-C03F-E69D-7C3A-E812A06F37EB}"/>
          </ac:spMkLst>
        </pc:spChg>
        <pc:spChg chg="add del mod">
          <ac:chgData name="Kevin Kim" userId="63cec7eb962b2923" providerId="LiveId" clId="{4FE01194-778F-4572-8B5E-83477543EB84}" dt="2023-04-27T21:41:44.615" v="19250" actId="478"/>
          <ac:spMkLst>
            <pc:docMk/>
            <pc:sldMk cId="1346765293" sldId="294"/>
            <ac:spMk id="7" creationId="{3079A043-3122-8CA6-AFDF-6834AEE5B396}"/>
          </ac:spMkLst>
        </pc:spChg>
        <pc:spChg chg="add mod">
          <ac:chgData name="Kevin Kim" userId="63cec7eb962b2923" providerId="LiveId" clId="{4FE01194-778F-4572-8B5E-83477543EB84}" dt="2023-04-27T21:41:48.864" v="19251" actId="1076"/>
          <ac:spMkLst>
            <pc:docMk/>
            <pc:sldMk cId="1346765293" sldId="294"/>
            <ac:spMk id="8" creationId="{A6934E3D-9CDA-6703-7889-E87AB235B3E1}"/>
          </ac:spMkLst>
        </pc:spChg>
        <pc:spChg chg="add del mod">
          <ac:chgData name="Kevin Kim" userId="63cec7eb962b2923" providerId="LiveId" clId="{4FE01194-778F-4572-8B5E-83477543EB84}" dt="2023-04-28T00:23:16.081" v="22476"/>
          <ac:spMkLst>
            <pc:docMk/>
            <pc:sldMk cId="1346765293" sldId="294"/>
            <ac:spMk id="9" creationId="{9CDD3FC6-21E0-8EB4-A860-BB5E55CC0A93}"/>
          </ac:spMkLst>
        </pc:spChg>
        <pc:spChg chg="add mod">
          <ac:chgData name="Kevin Kim" userId="63cec7eb962b2923" providerId="LiveId" clId="{4FE01194-778F-4572-8B5E-83477543EB84}" dt="2023-04-28T02:30:36.916" v="33654" actId="1076"/>
          <ac:spMkLst>
            <pc:docMk/>
            <pc:sldMk cId="1346765293" sldId="294"/>
            <ac:spMk id="10" creationId="{53A39C88-57E2-89CA-21C6-5BCA6DFEAFCF}"/>
          </ac:spMkLst>
        </pc:spChg>
        <pc:picChg chg="add mod">
          <ac:chgData name="Kevin Kim" userId="63cec7eb962b2923" providerId="LiveId" clId="{4FE01194-778F-4572-8B5E-83477543EB84}" dt="2023-04-28T00:22:55.852" v="22459" actId="1076"/>
          <ac:picMkLst>
            <pc:docMk/>
            <pc:sldMk cId="1346765293" sldId="294"/>
            <ac:picMk id="3" creationId="{FB9C9C14-0F09-DDDD-DFA7-503F2458E680}"/>
          </ac:picMkLst>
        </pc:picChg>
      </pc:sldChg>
      <pc:sldChg chg="addSp delSp modSp add mod setBg modNotesTx">
        <pc:chgData name="Kevin Kim" userId="63cec7eb962b2923" providerId="LiveId" clId="{4FE01194-778F-4572-8B5E-83477543EB84}" dt="2023-04-28T03:42:03.413" v="47412" actId="20577"/>
        <pc:sldMkLst>
          <pc:docMk/>
          <pc:sldMk cId="191852623" sldId="295"/>
        </pc:sldMkLst>
        <pc:spChg chg="del mod">
          <ac:chgData name="Kevin Kim" userId="63cec7eb962b2923" providerId="LiveId" clId="{4FE01194-778F-4572-8B5E-83477543EB84}" dt="2023-04-27T21:36:21.191" v="19110"/>
          <ac:spMkLst>
            <pc:docMk/>
            <pc:sldMk cId="191852623" sldId="295"/>
            <ac:spMk id="2" creationId="{77F4B42B-2E9B-24C9-6B93-7A951D519C2C}"/>
          </ac:spMkLst>
        </pc:spChg>
        <pc:spChg chg="add del mod">
          <ac:chgData name="Kevin Kim" userId="63cec7eb962b2923" providerId="LiveId" clId="{4FE01194-778F-4572-8B5E-83477543EB84}" dt="2023-04-27T21:42:35.800" v="19267" actId="1076"/>
          <ac:spMkLst>
            <pc:docMk/>
            <pc:sldMk cId="191852623" sldId="295"/>
            <ac:spMk id="3" creationId="{D235C975-1F9B-2AB0-C24C-6EE14FD70CD1}"/>
          </ac:spMkLst>
        </pc:spChg>
        <pc:spChg chg="del">
          <ac:chgData name="Kevin Kim" userId="63cec7eb962b2923" providerId="LiveId" clId="{4FE01194-778F-4572-8B5E-83477543EB84}" dt="2023-04-27T21:39:29.811" v="19156" actId="478"/>
          <ac:spMkLst>
            <pc:docMk/>
            <pc:sldMk cId="191852623" sldId="295"/>
            <ac:spMk id="5" creationId="{68EDA0AC-FF25-28A9-C622-14E9539D2A7F}"/>
          </ac:spMkLst>
        </pc:spChg>
        <pc:spChg chg="del mod">
          <ac:chgData name="Kevin Kim" userId="63cec7eb962b2923" providerId="LiveId" clId="{4FE01194-778F-4572-8B5E-83477543EB84}" dt="2023-04-27T21:39:37.044" v="19157" actId="478"/>
          <ac:spMkLst>
            <pc:docMk/>
            <pc:sldMk cId="191852623" sldId="295"/>
            <ac:spMk id="6" creationId="{344BF8CB-C03F-E69D-7C3A-E812A06F37EB}"/>
          </ac:spMkLst>
        </pc:spChg>
        <pc:spChg chg="add del mod">
          <ac:chgData name="Kevin Kim" userId="63cec7eb962b2923" providerId="LiveId" clId="{4FE01194-778F-4572-8B5E-83477543EB84}" dt="2023-04-27T21:42:40.232" v="19268" actId="1076"/>
          <ac:spMkLst>
            <pc:docMk/>
            <pc:sldMk cId="191852623" sldId="295"/>
            <ac:spMk id="7" creationId="{4D1D47CA-C968-3BF6-8E74-BAED946B396F}"/>
          </ac:spMkLst>
        </pc:spChg>
        <pc:spChg chg="add del mod">
          <ac:chgData name="Kevin Kim" userId="63cec7eb962b2923" providerId="LiveId" clId="{4FE01194-778F-4572-8B5E-83477543EB84}" dt="2023-04-27T21:40:33.109" v="19235" actId="478"/>
          <ac:spMkLst>
            <pc:docMk/>
            <pc:sldMk cId="191852623" sldId="295"/>
            <ac:spMk id="8" creationId="{41EE17C4-2D95-65D0-1294-520AE5EC812A}"/>
          </ac:spMkLst>
        </pc:spChg>
        <pc:spChg chg="add mod">
          <ac:chgData name="Kevin Kim" userId="63cec7eb962b2923" providerId="LiveId" clId="{4FE01194-778F-4572-8B5E-83477543EB84}" dt="2023-04-28T02:28:56.540" v="33617"/>
          <ac:spMkLst>
            <pc:docMk/>
            <pc:sldMk cId="191852623" sldId="295"/>
            <ac:spMk id="9" creationId="{ED40C66E-F8B9-CB8B-9FC5-95961058C1E8}"/>
          </ac:spMkLst>
        </pc:spChg>
        <pc:spChg chg="mod">
          <ac:chgData name="Kevin Kim" userId="63cec7eb962b2923" providerId="LiveId" clId="{4FE01194-778F-4572-8B5E-83477543EB84}" dt="2023-04-27T21:39:16.726" v="19155" actId="1076"/>
          <ac:spMkLst>
            <pc:docMk/>
            <pc:sldMk cId="191852623" sldId="295"/>
            <ac:spMk id="32" creationId="{4E1CA300-B113-EF4D-5AB9-B295A75F1048}"/>
          </ac:spMkLst>
        </pc:spChg>
        <pc:picChg chg="del">
          <ac:chgData name="Kevin Kim" userId="63cec7eb962b2923" providerId="LiveId" clId="{4FE01194-778F-4572-8B5E-83477543EB84}" dt="2023-04-20T06:29:49.887" v="16150" actId="478"/>
          <ac:picMkLst>
            <pc:docMk/>
            <pc:sldMk cId="191852623" sldId="295"/>
            <ac:picMk id="3" creationId="{FB9C9C14-0F09-DDDD-DFA7-503F2458E680}"/>
          </ac:picMkLst>
        </pc:picChg>
        <pc:picChg chg="add del mod">
          <ac:chgData name="Kevin Kim" userId="63cec7eb962b2923" providerId="LiveId" clId="{4FE01194-778F-4572-8B5E-83477543EB84}" dt="2023-04-28T00:25:04.633" v="22673" actId="1076"/>
          <ac:picMkLst>
            <pc:docMk/>
            <pc:sldMk cId="191852623" sldId="295"/>
            <ac:picMk id="4" creationId="{9CE4A825-874A-AD0A-FB0F-7E4B53029989}"/>
          </ac:picMkLst>
        </pc:picChg>
      </pc:sldChg>
      <pc:sldChg chg="addSp delSp modSp add mod setBg modNotesTx">
        <pc:chgData name="Kevin Kim" userId="63cec7eb962b2923" providerId="LiveId" clId="{4FE01194-778F-4572-8B5E-83477543EB84}" dt="2023-04-28T03:41:42.043" v="47291" actId="20577"/>
        <pc:sldMkLst>
          <pc:docMk/>
          <pc:sldMk cId="2432270787" sldId="296"/>
        </pc:sldMkLst>
        <pc:spChg chg="del mod">
          <ac:chgData name="Kevin Kim" userId="63cec7eb962b2923" providerId="LiveId" clId="{4FE01194-778F-4572-8B5E-83477543EB84}" dt="2023-04-27T21:41:25.212" v="19247"/>
          <ac:spMkLst>
            <pc:docMk/>
            <pc:sldMk cId="2432270787" sldId="296"/>
            <ac:spMk id="2" creationId="{77F4B42B-2E9B-24C9-6B93-7A951D519C2C}"/>
          </ac:spMkLst>
        </pc:spChg>
        <pc:spChg chg="add mod">
          <ac:chgData name="Kevin Kim" userId="63cec7eb962b2923" providerId="LiveId" clId="{4FE01194-778F-4572-8B5E-83477543EB84}" dt="2023-04-27T21:42:50.709" v="19269" actId="1076"/>
          <ac:spMkLst>
            <pc:docMk/>
            <pc:sldMk cId="2432270787" sldId="296"/>
            <ac:spMk id="4" creationId="{F92B05DD-93EC-BDDC-EC1A-263D65CE46D3}"/>
          </ac:spMkLst>
        </pc:spChg>
        <pc:spChg chg="del">
          <ac:chgData name="Kevin Kim" userId="63cec7eb962b2923" providerId="LiveId" clId="{4FE01194-778F-4572-8B5E-83477543EB84}" dt="2023-04-27T21:42:04.851" v="19256" actId="478"/>
          <ac:spMkLst>
            <pc:docMk/>
            <pc:sldMk cId="2432270787" sldId="296"/>
            <ac:spMk id="5" creationId="{68EDA0AC-FF25-28A9-C622-14E9539D2A7F}"/>
          </ac:spMkLst>
        </pc:spChg>
        <pc:spChg chg="del mod">
          <ac:chgData name="Kevin Kim" userId="63cec7eb962b2923" providerId="LiveId" clId="{4FE01194-778F-4572-8B5E-83477543EB84}" dt="2023-04-27T21:42:04.851" v="19256" actId="478"/>
          <ac:spMkLst>
            <pc:docMk/>
            <pc:sldMk cId="2432270787" sldId="296"/>
            <ac:spMk id="6" creationId="{344BF8CB-C03F-E69D-7C3A-E812A06F37EB}"/>
          </ac:spMkLst>
        </pc:spChg>
        <pc:spChg chg="add mod">
          <ac:chgData name="Kevin Kim" userId="63cec7eb962b2923" providerId="LiveId" clId="{4FE01194-778F-4572-8B5E-83477543EB84}" dt="2023-04-27T21:44:21.735" v="19298" actId="1076"/>
          <ac:spMkLst>
            <pc:docMk/>
            <pc:sldMk cId="2432270787" sldId="296"/>
            <ac:spMk id="7" creationId="{B6108693-8EC5-66AF-7566-C845281CA781}"/>
          </ac:spMkLst>
        </pc:spChg>
        <pc:spChg chg="add mod">
          <ac:chgData name="Kevin Kim" userId="63cec7eb962b2923" providerId="LiveId" clId="{4FE01194-778F-4572-8B5E-83477543EB84}" dt="2023-04-28T02:31:12.158" v="33655"/>
          <ac:spMkLst>
            <pc:docMk/>
            <pc:sldMk cId="2432270787" sldId="296"/>
            <ac:spMk id="8" creationId="{D6F12920-DD00-A35E-E9C1-E95364F03144}"/>
          </ac:spMkLst>
        </pc:spChg>
        <pc:picChg chg="add mod">
          <ac:chgData name="Kevin Kim" userId="63cec7eb962b2923" providerId="LiveId" clId="{4FE01194-778F-4572-8B5E-83477543EB84}" dt="2023-04-28T00:25:48.951" v="22734" actId="1076"/>
          <ac:picMkLst>
            <pc:docMk/>
            <pc:sldMk cId="2432270787" sldId="296"/>
            <ac:picMk id="3" creationId="{E98E5AAD-4A2F-9233-9C49-1B2D6FAA1123}"/>
          </ac:picMkLst>
        </pc:picChg>
        <pc:picChg chg="del">
          <ac:chgData name="Kevin Kim" userId="63cec7eb962b2923" providerId="LiveId" clId="{4FE01194-778F-4572-8B5E-83477543EB84}" dt="2023-04-20T06:33:45.747" v="16856" actId="478"/>
          <ac:picMkLst>
            <pc:docMk/>
            <pc:sldMk cId="2432270787" sldId="296"/>
            <ac:picMk id="4" creationId="{9CE4A825-874A-AD0A-FB0F-7E4B53029989}"/>
          </ac:picMkLst>
        </pc:picChg>
      </pc:sldChg>
      <pc:sldChg chg="addSp delSp modSp add mod setBg modNotesTx">
        <pc:chgData name="Kevin Kim" userId="63cec7eb962b2923" providerId="LiveId" clId="{4FE01194-778F-4572-8B5E-83477543EB84}" dt="2023-04-28T05:38:08.542" v="59994" actId="20577"/>
        <pc:sldMkLst>
          <pc:docMk/>
          <pc:sldMk cId="86563767" sldId="297"/>
        </pc:sldMkLst>
        <pc:spChg chg="add mod">
          <ac:chgData name="Kevin Kim" userId="63cec7eb962b2923" providerId="LiveId" clId="{4FE01194-778F-4572-8B5E-83477543EB84}" dt="2023-04-27T21:45:06.276" v="19314" actId="1076"/>
          <ac:spMkLst>
            <pc:docMk/>
            <pc:sldMk cId="86563767" sldId="297"/>
            <ac:spMk id="2" creationId="{118CAA87-3F87-2C1D-1BC4-FD9EF545228D}"/>
          </ac:spMkLst>
        </pc:spChg>
        <pc:spChg chg="del">
          <ac:chgData name="Kevin Kim" userId="63cec7eb962b2923" providerId="LiveId" clId="{4FE01194-778F-4572-8B5E-83477543EB84}" dt="2023-04-20T06:35:31.982" v="17140" actId="478"/>
          <ac:spMkLst>
            <pc:docMk/>
            <pc:sldMk cId="86563767" sldId="297"/>
            <ac:spMk id="2" creationId="{77F4B42B-2E9B-24C9-6B93-7A951D519C2C}"/>
          </ac:spMkLst>
        </pc:spChg>
        <pc:spChg chg="add mod">
          <ac:chgData name="Kevin Kim" userId="63cec7eb962b2923" providerId="LiveId" clId="{4FE01194-778F-4572-8B5E-83477543EB84}" dt="2023-04-28T02:31:24.120" v="33662" actId="1076"/>
          <ac:spMkLst>
            <pc:docMk/>
            <pc:sldMk cId="86563767" sldId="297"/>
            <ac:spMk id="3" creationId="{93D0DD8E-E3DB-B040-01C8-674007237028}"/>
          </ac:spMkLst>
        </pc:spChg>
        <pc:spChg chg="add mod">
          <ac:chgData name="Kevin Kim" userId="63cec7eb962b2923" providerId="LiveId" clId="{4FE01194-778F-4572-8B5E-83477543EB84}" dt="2023-04-28T05:36:42.055" v="59662" actId="20577"/>
          <ac:spMkLst>
            <pc:docMk/>
            <pc:sldMk cId="86563767" sldId="297"/>
            <ac:spMk id="4" creationId="{D35F857F-9406-8F01-77B0-BB8871C4CA8A}"/>
          </ac:spMkLst>
        </pc:spChg>
        <pc:spChg chg="del">
          <ac:chgData name="Kevin Kim" userId="63cec7eb962b2923" providerId="LiveId" clId="{4FE01194-778F-4572-8B5E-83477543EB84}" dt="2023-04-27T21:44:54.138" v="19309" actId="478"/>
          <ac:spMkLst>
            <pc:docMk/>
            <pc:sldMk cId="86563767" sldId="297"/>
            <ac:spMk id="5" creationId="{68EDA0AC-FF25-28A9-C622-14E9539D2A7F}"/>
          </ac:spMkLst>
        </pc:spChg>
        <pc:spChg chg="del mod">
          <ac:chgData name="Kevin Kim" userId="63cec7eb962b2923" providerId="LiveId" clId="{4FE01194-778F-4572-8B5E-83477543EB84}" dt="2023-04-27T21:44:48.056" v="19308" actId="478"/>
          <ac:spMkLst>
            <pc:docMk/>
            <pc:sldMk cId="86563767" sldId="297"/>
            <ac:spMk id="6" creationId="{344BF8CB-C03F-E69D-7C3A-E812A06F37EB}"/>
          </ac:spMkLst>
        </pc:spChg>
        <pc:spChg chg="add del mod">
          <ac:chgData name="Kevin Kim" userId="63cec7eb962b2923" providerId="LiveId" clId="{4FE01194-778F-4572-8B5E-83477543EB84}" dt="2023-04-20T06:42:28.506" v="17629"/>
          <ac:spMkLst>
            <pc:docMk/>
            <pc:sldMk cId="86563767" sldId="297"/>
            <ac:spMk id="7" creationId="{737A14CF-978D-55C1-A753-5F7864387DC5}"/>
          </ac:spMkLst>
        </pc:spChg>
        <pc:spChg chg="add del mod">
          <ac:chgData name="Kevin Kim" userId="63cec7eb962b2923" providerId="LiveId" clId="{4FE01194-778F-4572-8B5E-83477543EB84}" dt="2023-04-27T21:48:29.929" v="19355" actId="47"/>
          <ac:spMkLst>
            <pc:docMk/>
            <pc:sldMk cId="86563767" sldId="297"/>
            <ac:spMk id="7" creationId="{B2E589F2-5258-9B23-7077-2A01A2A37DF4}"/>
          </ac:spMkLst>
        </pc:spChg>
        <pc:spChg chg="add mod">
          <ac:chgData name="Kevin Kim" userId="63cec7eb962b2923" providerId="LiveId" clId="{4FE01194-778F-4572-8B5E-83477543EB84}" dt="2023-04-27T23:26:36.682" v="19494" actId="1076"/>
          <ac:spMkLst>
            <pc:docMk/>
            <pc:sldMk cId="86563767" sldId="297"/>
            <ac:spMk id="8" creationId="{1C92440C-0688-1939-8E16-58D114B25DF3}"/>
          </ac:spMkLst>
        </pc:spChg>
        <pc:picChg chg="del">
          <ac:chgData name="Kevin Kim" userId="63cec7eb962b2923" providerId="LiveId" clId="{4FE01194-778F-4572-8B5E-83477543EB84}" dt="2023-04-20T06:35:33.290" v="17141" actId="478"/>
          <ac:picMkLst>
            <pc:docMk/>
            <pc:sldMk cId="86563767" sldId="297"/>
            <ac:picMk id="3" creationId="{E98E5AAD-4A2F-9233-9C49-1B2D6FAA1123}"/>
          </ac:picMkLst>
        </pc:picChg>
      </pc:sldChg>
      <pc:sldChg chg="addSp delSp modSp add mod setBg modNotesTx">
        <pc:chgData name="Kevin Kim" userId="63cec7eb962b2923" providerId="LiveId" clId="{4FE01194-778F-4572-8B5E-83477543EB84}" dt="2023-04-28T05:43:49.474" v="60591" actId="1076"/>
        <pc:sldMkLst>
          <pc:docMk/>
          <pc:sldMk cId="3277134518" sldId="298"/>
        </pc:sldMkLst>
        <pc:spChg chg="add mod">
          <ac:chgData name="Kevin Kim" userId="63cec7eb962b2923" providerId="LiveId" clId="{4FE01194-778F-4572-8B5E-83477543EB84}" dt="2023-04-27T23:20:10.422" v="19465" actId="1076"/>
          <ac:spMkLst>
            <pc:docMk/>
            <pc:sldMk cId="3277134518" sldId="298"/>
            <ac:spMk id="3" creationId="{91189B0F-45B8-65F7-DEE3-677AB708826E}"/>
          </ac:spMkLst>
        </pc:spChg>
        <pc:spChg chg="add del mod">
          <ac:chgData name="Kevin Kim" userId="63cec7eb962b2923" providerId="LiveId" clId="{4FE01194-778F-4572-8B5E-83477543EB84}" dt="2023-04-27T23:21:18.591" v="19477" actId="1076"/>
          <ac:spMkLst>
            <pc:docMk/>
            <pc:sldMk cId="3277134518" sldId="298"/>
            <ac:spMk id="4" creationId="{D35F857F-9406-8F01-77B0-BB8871C4CA8A}"/>
          </ac:spMkLst>
        </pc:spChg>
        <pc:spChg chg="del">
          <ac:chgData name="Kevin Kim" userId="63cec7eb962b2923" providerId="LiveId" clId="{4FE01194-778F-4572-8B5E-83477543EB84}" dt="2023-04-27T23:19:52.580" v="19458" actId="478"/>
          <ac:spMkLst>
            <pc:docMk/>
            <pc:sldMk cId="3277134518" sldId="298"/>
            <ac:spMk id="5" creationId="{68EDA0AC-FF25-28A9-C622-14E9539D2A7F}"/>
          </ac:spMkLst>
        </pc:spChg>
        <pc:spChg chg="del">
          <ac:chgData name="Kevin Kim" userId="63cec7eb962b2923" providerId="LiveId" clId="{4FE01194-778F-4572-8B5E-83477543EB84}" dt="2023-04-27T23:19:52.580" v="19458" actId="478"/>
          <ac:spMkLst>
            <pc:docMk/>
            <pc:sldMk cId="3277134518" sldId="298"/>
            <ac:spMk id="6" creationId="{344BF8CB-C03F-E69D-7C3A-E812A06F37EB}"/>
          </ac:spMkLst>
        </pc:spChg>
        <pc:spChg chg="add mod">
          <ac:chgData name="Kevin Kim" userId="63cec7eb962b2923" providerId="LiveId" clId="{4FE01194-778F-4572-8B5E-83477543EB84}" dt="2023-04-27T23:20:14.744" v="19466" actId="1076"/>
          <ac:spMkLst>
            <pc:docMk/>
            <pc:sldMk cId="3277134518" sldId="298"/>
            <ac:spMk id="7" creationId="{89E2EFC5-710C-DDD1-F48C-58222850A38E}"/>
          </ac:spMkLst>
        </pc:spChg>
        <pc:spChg chg="add del mod">
          <ac:chgData name="Kevin Kim" userId="63cec7eb962b2923" providerId="LiveId" clId="{4FE01194-778F-4572-8B5E-83477543EB84}" dt="2023-04-27T23:26:40.739" v="19496"/>
          <ac:spMkLst>
            <pc:docMk/>
            <pc:sldMk cId="3277134518" sldId="298"/>
            <ac:spMk id="8" creationId="{49A0909F-FCF7-597B-A4EF-D0A7F36A3E30}"/>
          </ac:spMkLst>
        </pc:spChg>
        <pc:spChg chg="add mod">
          <ac:chgData name="Kevin Kim" userId="63cec7eb962b2923" providerId="LiveId" clId="{4FE01194-778F-4572-8B5E-83477543EB84}" dt="2023-04-27T23:27:03.116" v="19533" actId="1076"/>
          <ac:spMkLst>
            <pc:docMk/>
            <pc:sldMk cId="3277134518" sldId="298"/>
            <ac:spMk id="9" creationId="{735BCF47-0832-E531-E760-F698A5AAFA4A}"/>
          </ac:spMkLst>
        </pc:spChg>
        <pc:graphicFrameChg chg="add mod modGraphic">
          <ac:chgData name="Kevin Kim" userId="63cec7eb962b2923" providerId="LiveId" clId="{4FE01194-778F-4572-8B5E-83477543EB84}" dt="2023-04-28T05:43:49.474" v="60591" actId="1076"/>
          <ac:graphicFrameMkLst>
            <pc:docMk/>
            <pc:sldMk cId="3277134518" sldId="298"/>
            <ac:graphicFrameMk id="2" creationId="{D94178EF-54A4-4230-A5BA-ACC88C5129EC}"/>
          </ac:graphicFrameMkLst>
        </pc:graphicFrameChg>
      </pc:sldChg>
      <pc:sldChg chg="add del">
        <pc:chgData name="Kevin Kim" userId="63cec7eb962b2923" providerId="LiveId" clId="{4FE01194-778F-4572-8B5E-83477543EB84}" dt="2023-04-20T06:40:00.384" v="17407"/>
        <pc:sldMkLst>
          <pc:docMk/>
          <pc:sldMk cId="1350067824" sldId="299"/>
        </pc:sldMkLst>
      </pc:sldChg>
      <pc:sldChg chg="addSp delSp modSp add mod ord setBg">
        <pc:chgData name="Kevin Kim" userId="63cec7eb962b2923" providerId="LiveId" clId="{4FE01194-778F-4572-8B5E-83477543EB84}" dt="2023-04-27T23:21:37.627" v="19482"/>
        <pc:sldMkLst>
          <pc:docMk/>
          <pc:sldMk cId="2638499195" sldId="299"/>
        </pc:sldMkLst>
        <pc:spChg chg="del">
          <ac:chgData name="Kevin Kim" userId="63cec7eb962b2923" providerId="LiveId" clId="{4FE01194-778F-4572-8B5E-83477543EB84}" dt="2023-04-20T06:43:04.233" v="17661" actId="478"/>
          <ac:spMkLst>
            <pc:docMk/>
            <pc:sldMk cId="2638499195" sldId="299"/>
            <ac:spMk id="4" creationId="{D35F857F-9406-8F01-77B0-BB8871C4CA8A}"/>
          </ac:spMkLst>
        </pc:spChg>
        <pc:spChg chg="mod">
          <ac:chgData name="Kevin Kim" userId="63cec7eb962b2923" providerId="LiveId" clId="{4FE01194-778F-4572-8B5E-83477543EB84}" dt="2023-04-20T06:43:01.519" v="17660" actId="20577"/>
          <ac:spMkLst>
            <pc:docMk/>
            <pc:sldMk cId="2638499195" sldId="299"/>
            <ac:spMk id="6" creationId="{344BF8CB-C03F-E69D-7C3A-E812A06F37EB}"/>
          </ac:spMkLst>
        </pc:spChg>
        <pc:picChg chg="add mod">
          <ac:chgData name="Kevin Kim" userId="63cec7eb962b2923" providerId="LiveId" clId="{4FE01194-778F-4572-8B5E-83477543EB84}" dt="2023-04-20T06:43:29.923" v="17667" actId="1076"/>
          <ac:picMkLst>
            <pc:docMk/>
            <pc:sldMk cId="2638499195" sldId="299"/>
            <ac:picMk id="2" creationId="{66A39AA7-452B-2CA5-D99F-9E317A12F821}"/>
          </ac:picMkLst>
        </pc:picChg>
      </pc:sldChg>
      <pc:sldChg chg="addSp delSp modSp add mod ord setBg">
        <pc:chgData name="Kevin Kim" userId="63cec7eb962b2923" providerId="LiveId" clId="{4FE01194-778F-4572-8B5E-83477543EB84}" dt="2023-04-27T23:21:37.627" v="19482"/>
        <pc:sldMkLst>
          <pc:docMk/>
          <pc:sldMk cId="3529400543" sldId="300"/>
        </pc:sldMkLst>
        <pc:picChg chg="add del mod">
          <ac:chgData name="Kevin Kim" userId="63cec7eb962b2923" providerId="LiveId" clId="{4FE01194-778F-4572-8B5E-83477543EB84}" dt="2023-04-20T06:43:43.282" v="17673" actId="14826"/>
          <ac:picMkLst>
            <pc:docMk/>
            <pc:sldMk cId="3529400543" sldId="300"/>
            <ac:picMk id="2" creationId="{66A39AA7-452B-2CA5-D99F-9E317A12F821}"/>
          </ac:picMkLst>
        </pc:picChg>
        <pc:picChg chg="add mod">
          <ac:chgData name="Kevin Kim" userId="63cec7eb962b2923" providerId="LiveId" clId="{4FE01194-778F-4572-8B5E-83477543EB84}" dt="2023-04-20T06:43:38.439" v="17671"/>
          <ac:picMkLst>
            <pc:docMk/>
            <pc:sldMk cId="3529400543" sldId="300"/>
            <ac:picMk id="3" creationId="{DD12CE04-D567-6D8F-A316-849D837EDF83}"/>
          </ac:picMkLst>
        </pc:picChg>
      </pc:sldChg>
      <pc:sldChg chg="addSp delSp modSp add mod ord setBg addCm modCm modNotesTx">
        <pc:chgData name="Kevin Kim" userId="63cec7eb962b2923" providerId="LiveId" clId="{4FE01194-778F-4572-8B5E-83477543EB84}" dt="2023-04-28T05:46:50.607" v="60611"/>
        <pc:sldMkLst>
          <pc:docMk/>
          <pc:sldMk cId="3358964327" sldId="301"/>
        </pc:sldMkLst>
        <pc:spChg chg="add mod">
          <ac:chgData name="Kevin Kim" userId="63cec7eb962b2923" providerId="LiveId" clId="{4FE01194-778F-4572-8B5E-83477543EB84}" dt="2023-04-27T23:36:35.927" v="19612" actId="1076"/>
          <ac:spMkLst>
            <pc:docMk/>
            <pc:sldMk cId="3358964327" sldId="301"/>
            <ac:spMk id="2" creationId="{15C046B4-7D20-3919-E8FE-6C3182FCBE53}"/>
          </ac:spMkLst>
        </pc:spChg>
        <pc:spChg chg="add mod">
          <ac:chgData name="Kevin Kim" userId="63cec7eb962b2923" providerId="LiveId" clId="{4FE01194-778F-4572-8B5E-83477543EB84}" dt="2023-04-27T23:37:20.498" v="19680" actId="1076"/>
          <ac:spMkLst>
            <pc:docMk/>
            <pc:sldMk cId="3358964327" sldId="301"/>
            <ac:spMk id="4" creationId="{8410ECA5-3188-F2A1-A33D-C1E5FCA37043}"/>
          </ac:spMkLst>
        </pc:spChg>
        <pc:spChg chg="del mod">
          <ac:chgData name="Kevin Kim" userId="63cec7eb962b2923" providerId="LiveId" clId="{4FE01194-778F-4572-8B5E-83477543EB84}" dt="2023-04-27T23:36:28.876" v="19611" actId="478"/>
          <ac:spMkLst>
            <pc:docMk/>
            <pc:sldMk cId="3358964327" sldId="301"/>
            <ac:spMk id="5" creationId="{68EDA0AC-FF25-28A9-C622-14E9539D2A7F}"/>
          </ac:spMkLst>
        </pc:spChg>
        <pc:spChg chg="del mod">
          <ac:chgData name="Kevin Kim" userId="63cec7eb962b2923" providerId="LiveId" clId="{4FE01194-778F-4572-8B5E-83477543EB84}" dt="2023-04-27T23:37:04.271" v="19657" actId="478"/>
          <ac:spMkLst>
            <pc:docMk/>
            <pc:sldMk cId="3358964327" sldId="301"/>
            <ac:spMk id="6" creationId="{344BF8CB-C03F-E69D-7C3A-E812A06F37EB}"/>
          </ac:spMkLst>
        </pc:spChg>
        <pc:spChg chg="add mod">
          <ac:chgData name="Kevin Kim" userId="63cec7eb962b2923" providerId="LiveId" clId="{4FE01194-778F-4572-8B5E-83477543EB84}" dt="2023-04-27T23:37:58.775" v="19704" actId="1076"/>
          <ac:spMkLst>
            <pc:docMk/>
            <pc:sldMk cId="3358964327" sldId="301"/>
            <ac:spMk id="7" creationId="{7083618D-07CE-FFBF-7897-EF9D8F5F6678}"/>
          </ac:spMkLst>
        </pc:spChg>
        <pc:spChg chg="add del mod">
          <ac:chgData name="Kevin Kim" userId="63cec7eb962b2923" providerId="LiveId" clId="{4FE01194-778F-4572-8B5E-83477543EB84}" dt="2023-04-27T23:39:52.110" v="19807" actId="478"/>
          <ac:spMkLst>
            <pc:docMk/>
            <pc:sldMk cId="3358964327" sldId="301"/>
            <ac:spMk id="10" creationId="{86978B0C-3A65-D042-A2DA-11DEFE618312}"/>
          </ac:spMkLst>
        </pc:spChg>
        <pc:spChg chg="add mod">
          <ac:chgData name="Kevin Kim" userId="63cec7eb962b2923" providerId="LiveId" clId="{4FE01194-778F-4572-8B5E-83477543EB84}" dt="2023-04-28T03:46:44.157" v="48583" actId="1076"/>
          <ac:spMkLst>
            <pc:docMk/>
            <pc:sldMk cId="3358964327" sldId="301"/>
            <ac:spMk id="11" creationId="{6B0BB648-1D29-247D-C12C-B4EAA1E66EC4}"/>
          </ac:spMkLst>
        </pc:spChg>
        <pc:spChg chg="mod">
          <ac:chgData name="Kevin Kim" userId="63cec7eb962b2923" providerId="LiveId" clId="{4FE01194-778F-4572-8B5E-83477543EB84}" dt="2023-04-28T00:14:51.102" v="21961" actId="207"/>
          <ac:spMkLst>
            <pc:docMk/>
            <pc:sldMk cId="3358964327" sldId="301"/>
            <ac:spMk id="32" creationId="{4E1CA300-B113-EF4D-5AB9-B295A75F1048}"/>
          </ac:spMkLst>
        </pc:spChg>
        <pc:spChg chg="mod">
          <ac:chgData name="Kevin Kim" userId="63cec7eb962b2923" providerId="LiveId" clId="{4FE01194-778F-4572-8B5E-83477543EB84}" dt="2023-04-28T00:14:37.986" v="21959" actId="207"/>
          <ac:spMkLst>
            <pc:docMk/>
            <pc:sldMk cId="3358964327" sldId="301"/>
            <ac:spMk id="33" creationId="{A3942831-D8CC-B69F-002D-2138C9ACE7A5}"/>
          </ac:spMkLst>
        </pc:spChg>
        <pc:spChg chg="mod">
          <ac:chgData name="Kevin Kim" userId="63cec7eb962b2923" providerId="LiveId" clId="{4FE01194-778F-4572-8B5E-83477543EB84}" dt="2023-04-28T00:14:51.102" v="21961" actId="207"/>
          <ac:spMkLst>
            <pc:docMk/>
            <pc:sldMk cId="3358964327" sldId="301"/>
            <ac:spMk id="34" creationId="{669B4C92-B03B-CDA1-44D0-90E0F8DDE02B}"/>
          </ac:spMkLst>
        </pc:spChg>
        <pc:spChg chg="mod">
          <ac:chgData name="Kevin Kim" userId="63cec7eb962b2923" providerId="LiveId" clId="{4FE01194-778F-4572-8B5E-83477543EB84}" dt="2023-04-28T00:14:51.102" v="21961" actId="207"/>
          <ac:spMkLst>
            <pc:docMk/>
            <pc:sldMk cId="3358964327" sldId="301"/>
            <ac:spMk id="37" creationId="{AD450D82-DEE1-4A91-1376-430DA838513C}"/>
          </ac:spMkLst>
        </pc:spChg>
        <pc:picChg chg="del">
          <ac:chgData name="Kevin Kim" userId="63cec7eb962b2923" providerId="LiveId" clId="{4FE01194-778F-4572-8B5E-83477543EB84}" dt="2023-04-20T06:45:00.381" v="17808" actId="478"/>
          <ac:picMkLst>
            <pc:docMk/>
            <pc:sldMk cId="3358964327" sldId="301"/>
            <ac:picMk id="2" creationId="{66A39AA7-452B-2CA5-D99F-9E317A12F821}"/>
          </ac:picMkLst>
        </pc:picChg>
        <pc:picChg chg="add del mod">
          <ac:chgData name="Kevin Kim" userId="63cec7eb962b2923" providerId="LiveId" clId="{4FE01194-778F-4572-8B5E-83477543EB84}" dt="2023-04-27T23:37:52.364" v="19696" actId="478"/>
          <ac:picMkLst>
            <pc:docMk/>
            <pc:sldMk cId="3358964327" sldId="301"/>
            <ac:picMk id="3" creationId="{3BC311D3-E00C-EFB0-25B5-855270F3B057}"/>
          </ac:picMkLst>
        </pc:picChg>
        <pc:picChg chg="add mod">
          <ac:chgData name="Kevin Kim" userId="63cec7eb962b2923" providerId="LiveId" clId="{4FE01194-778F-4572-8B5E-83477543EB84}" dt="2023-04-28T05:46:45.285" v="60610" actId="14826"/>
          <ac:picMkLst>
            <pc:docMk/>
            <pc:sldMk cId="3358964327" sldId="301"/>
            <ac:picMk id="9" creationId="{D9D92F6B-2625-C9B2-510F-184C96C2394C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Kevin Kim" userId="63cec7eb962b2923" providerId="LiveId" clId="{4FE01194-778F-4572-8B5E-83477543EB84}" dt="2023-04-28T05:46:50.607" v="60611"/>
              <pc2:cmMkLst xmlns:pc2="http://schemas.microsoft.com/office/powerpoint/2019/9/main/command">
                <pc:docMk/>
                <pc:sldMk cId="3358964327" sldId="301"/>
                <pc2:cmMk id="{CB5303BB-E717-4D18-959C-8B34D9DFFE6C}"/>
              </pc2:cmMkLst>
            </pc226:cmChg>
          </p:ext>
        </pc:extLst>
      </pc:sldChg>
      <pc:sldChg chg="addSp delSp modSp add mod setBg addCm modNotesTx">
        <pc:chgData name="Kevin Kim" userId="63cec7eb962b2923" providerId="LiveId" clId="{4FE01194-778F-4572-8B5E-83477543EB84}" dt="2023-04-28T05:51:38.076" v="60971" actId="20577"/>
        <pc:sldMkLst>
          <pc:docMk/>
          <pc:sldMk cId="2496897662" sldId="302"/>
        </pc:sldMkLst>
        <pc:spChg chg="add mod">
          <ac:chgData name="Kevin Kim" userId="63cec7eb962b2923" providerId="LiveId" clId="{4FE01194-778F-4572-8B5E-83477543EB84}" dt="2023-04-27T23:41:10.931" v="19843" actId="1076"/>
          <ac:spMkLst>
            <pc:docMk/>
            <pc:sldMk cId="2496897662" sldId="302"/>
            <ac:spMk id="3" creationId="{B9B36C8C-09EC-AAE8-9670-D28FD32ABBCC}"/>
          </ac:spMkLst>
        </pc:spChg>
        <pc:spChg chg="add mod">
          <ac:chgData name="Kevin Kim" userId="63cec7eb962b2923" providerId="LiveId" clId="{4FE01194-778F-4572-8B5E-83477543EB84}" dt="2023-04-27T23:41:43.995" v="19856" actId="1076"/>
          <ac:spMkLst>
            <pc:docMk/>
            <pc:sldMk cId="2496897662" sldId="302"/>
            <ac:spMk id="4" creationId="{4CB03FA1-3D63-640D-1AEF-34342CA56A09}"/>
          </ac:spMkLst>
        </pc:spChg>
        <pc:spChg chg="del">
          <ac:chgData name="Kevin Kim" userId="63cec7eb962b2923" providerId="LiveId" clId="{4FE01194-778F-4572-8B5E-83477543EB84}" dt="2023-04-27T23:40:47.377" v="19838" actId="478"/>
          <ac:spMkLst>
            <pc:docMk/>
            <pc:sldMk cId="2496897662" sldId="302"/>
            <ac:spMk id="5" creationId="{68EDA0AC-FF25-28A9-C622-14E9539D2A7F}"/>
          </ac:spMkLst>
        </pc:spChg>
        <pc:spChg chg="del mod">
          <ac:chgData name="Kevin Kim" userId="63cec7eb962b2923" providerId="LiveId" clId="{4FE01194-778F-4572-8B5E-83477543EB84}" dt="2023-04-27T23:40:47.377" v="19838" actId="478"/>
          <ac:spMkLst>
            <pc:docMk/>
            <pc:sldMk cId="2496897662" sldId="302"/>
            <ac:spMk id="6" creationId="{344BF8CB-C03F-E69D-7C3A-E812A06F37EB}"/>
          </ac:spMkLst>
        </pc:spChg>
        <pc:spChg chg="add del mod">
          <ac:chgData name="Kevin Kim" userId="63cec7eb962b2923" providerId="LiveId" clId="{4FE01194-778F-4572-8B5E-83477543EB84}" dt="2023-04-27T23:42:55.758" v="20007" actId="478"/>
          <ac:spMkLst>
            <pc:docMk/>
            <pc:sldMk cId="2496897662" sldId="302"/>
            <ac:spMk id="7" creationId="{886FAB9D-008C-7B3E-C019-BB1DED074C50}"/>
          </ac:spMkLst>
        </pc:spChg>
        <pc:spChg chg="add mod">
          <ac:chgData name="Kevin Kim" userId="63cec7eb962b2923" providerId="LiveId" clId="{4FE01194-778F-4572-8B5E-83477543EB84}" dt="2023-04-28T02:34:59.299" v="33708" actId="20577"/>
          <ac:spMkLst>
            <pc:docMk/>
            <pc:sldMk cId="2496897662" sldId="302"/>
            <ac:spMk id="8" creationId="{5829C63E-D373-0714-0EDA-220505135A7D}"/>
          </ac:spMkLst>
        </pc:spChg>
        <pc:spChg chg="mod">
          <ac:chgData name="Kevin Kim" userId="63cec7eb962b2923" providerId="LiveId" clId="{4FE01194-778F-4572-8B5E-83477543EB84}" dt="2023-04-28T00:15:21.179" v="21965" actId="207"/>
          <ac:spMkLst>
            <pc:docMk/>
            <pc:sldMk cId="2496897662" sldId="302"/>
            <ac:spMk id="32" creationId="{4E1CA300-B113-EF4D-5AB9-B295A75F1048}"/>
          </ac:spMkLst>
        </pc:spChg>
        <pc:spChg chg="mod">
          <ac:chgData name="Kevin Kim" userId="63cec7eb962b2923" providerId="LiveId" clId="{4FE01194-778F-4572-8B5E-83477543EB84}" dt="2023-04-28T00:15:24.918" v="21966" actId="207"/>
          <ac:spMkLst>
            <pc:docMk/>
            <pc:sldMk cId="2496897662" sldId="302"/>
            <ac:spMk id="33" creationId="{A3942831-D8CC-B69F-002D-2138C9ACE7A5}"/>
          </ac:spMkLst>
        </pc:spChg>
        <pc:spChg chg="mod">
          <ac:chgData name="Kevin Kim" userId="63cec7eb962b2923" providerId="LiveId" clId="{4FE01194-778F-4572-8B5E-83477543EB84}" dt="2023-04-28T00:15:21.179" v="21965" actId="207"/>
          <ac:spMkLst>
            <pc:docMk/>
            <pc:sldMk cId="2496897662" sldId="302"/>
            <ac:spMk id="34" creationId="{669B4C92-B03B-CDA1-44D0-90E0F8DDE02B}"/>
          </ac:spMkLst>
        </pc:spChg>
        <pc:spChg chg="mod">
          <ac:chgData name="Kevin Kim" userId="63cec7eb962b2923" providerId="LiveId" clId="{4FE01194-778F-4572-8B5E-83477543EB84}" dt="2023-04-28T00:15:21.179" v="21965" actId="207"/>
          <ac:spMkLst>
            <pc:docMk/>
            <pc:sldMk cId="2496897662" sldId="302"/>
            <ac:spMk id="37" creationId="{AD450D82-DEE1-4A91-1376-430DA838513C}"/>
          </ac:spMkLst>
        </pc:spChg>
        <pc:picChg chg="add mod">
          <ac:chgData name="Kevin Kim" userId="63cec7eb962b2923" providerId="LiveId" clId="{4FE01194-778F-4572-8B5E-83477543EB84}" dt="2023-04-28T05:50:14.639" v="60823" actId="14826"/>
          <ac:picMkLst>
            <pc:docMk/>
            <pc:sldMk cId="2496897662" sldId="302"/>
            <ac:picMk id="2" creationId="{558CBDBB-5716-24E8-7D2F-54A333B68CB7}"/>
          </ac:picMkLst>
        </pc:picChg>
        <pc:picChg chg="del">
          <ac:chgData name="Kevin Kim" userId="63cec7eb962b2923" providerId="LiveId" clId="{4FE01194-778F-4572-8B5E-83477543EB84}" dt="2023-04-20T06:45:20.761" v="17814" actId="478"/>
          <ac:picMkLst>
            <pc:docMk/>
            <pc:sldMk cId="2496897662" sldId="302"/>
            <ac:picMk id="3" creationId="{3BC311D3-E00C-EFB0-25B5-855270F3B057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Kevin Kim" userId="63cec7eb962b2923" providerId="LiveId" clId="{4FE01194-778F-4572-8B5E-83477543EB84}" dt="2023-04-28T02:37:49.919" v="33736"/>
              <pc2:cmMkLst xmlns:pc2="http://schemas.microsoft.com/office/powerpoint/2019/9/main/command">
                <pc:docMk/>
                <pc:sldMk cId="2496897662" sldId="302"/>
                <pc2:cmMk id="{2AF03FF6-59CB-47D0-8CE9-602CAFBB7D76}"/>
              </pc2:cmMkLst>
            </pc226:cmChg>
          </p:ext>
        </pc:extLst>
      </pc:sldChg>
      <pc:sldChg chg="addSp delSp modSp add mod setBg addCm modCm modNotesTx">
        <pc:chgData name="Kevin Kim" userId="63cec7eb962b2923" providerId="LiveId" clId="{4FE01194-778F-4572-8B5E-83477543EB84}" dt="2023-04-28T05:56:47.460" v="62266"/>
        <pc:sldMkLst>
          <pc:docMk/>
          <pc:sldMk cId="2805125315" sldId="303"/>
        </pc:sldMkLst>
        <pc:spChg chg="add mod">
          <ac:chgData name="Kevin Kim" userId="63cec7eb962b2923" providerId="LiveId" clId="{4FE01194-778F-4572-8B5E-83477543EB84}" dt="2023-04-27T23:45:35.890" v="20221" actId="20577"/>
          <ac:spMkLst>
            <pc:docMk/>
            <pc:sldMk cId="2805125315" sldId="303"/>
            <ac:spMk id="2" creationId="{5CE6B339-928E-34D1-04F9-C65E4EB3105E}"/>
          </ac:spMkLst>
        </pc:spChg>
        <pc:spChg chg="add del mod">
          <ac:chgData name="Kevin Kim" userId="63cec7eb962b2923" providerId="LiveId" clId="{4FE01194-778F-4572-8B5E-83477543EB84}" dt="2023-04-27T23:47:13.937" v="20271" actId="21"/>
          <ac:spMkLst>
            <pc:docMk/>
            <pc:sldMk cId="2805125315" sldId="303"/>
            <ac:spMk id="3" creationId="{AA6657CD-B923-6C04-B8F9-C73166DCD7B1}"/>
          </ac:spMkLst>
        </pc:spChg>
        <pc:spChg chg="add del mod">
          <ac:chgData name="Kevin Kim" userId="63cec7eb962b2923" providerId="LiveId" clId="{4FE01194-778F-4572-8B5E-83477543EB84}" dt="2023-04-27T23:45:01.200" v="20191"/>
          <ac:spMkLst>
            <pc:docMk/>
            <pc:sldMk cId="2805125315" sldId="303"/>
            <ac:spMk id="4" creationId="{3C86F2C6-7627-7E72-1571-5F6E89C5964C}"/>
          </ac:spMkLst>
        </pc:spChg>
        <pc:spChg chg="del mod">
          <ac:chgData name="Kevin Kim" userId="63cec7eb962b2923" providerId="LiveId" clId="{4FE01194-778F-4572-8B5E-83477543EB84}" dt="2023-04-27T23:44:36.651" v="20140" actId="478"/>
          <ac:spMkLst>
            <pc:docMk/>
            <pc:sldMk cId="2805125315" sldId="303"/>
            <ac:spMk id="5" creationId="{68EDA0AC-FF25-28A9-C622-14E9539D2A7F}"/>
          </ac:spMkLst>
        </pc:spChg>
        <pc:spChg chg="add del mod">
          <ac:chgData name="Kevin Kim" userId="63cec7eb962b2923" providerId="LiveId" clId="{4FE01194-778F-4572-8B5E-83477543EB84}" dt="2023-04-27T23:44:39.689" v="20141" actId="478"/>
          <ac:spMkLst>
            <pc:docMk/>
            <pc:sldMk cId="2805125315" sldId="303"/>
            <ac:spMk id="6" creationId="{344BF8CB-C03F-E69D-7C3A-E812A06F37EB}"/>
          </ac:spMkLst>
        </pc:spChg>
        <pc:spChg chg="add mod">
          <ac:chgData name="Kevin Kim" userId="63cec7eb962b2923" providerId="LiveId" clId="{4FE01194-778F-4572-8B5E-83477543EB84}" dt="2023-04-27T23:47:07.437" v="20266" actId="1076"/>
          <ac:spMkLst>
            <pc:docMk/>
            <pc:sldMk cId="2805125315" sldId="303"/>
            <ac:spMk id="7" creationId="{4429F2AC-544B-639F-F98D-3B4025FF0540}"/>
          </ac:spMkLst>
        </pc:spChg>
        <pc:spChg chg="add mod">
          <ac:chgData name="Kevin Kim" userId="63cec7eb962b2923" providerId="LiveId" clId="{4FE01194-778F-4572-8B5E-83477543EB84}" dt="2023-04-28T04:00:58.795" v="51633" actId="1076"/>
          <ac:spMkLst>
            <pc:docMk/>
            <pc:sldMk cId="2805125315" sldId="303"/>
            <ac:spMk id="8" creationId="{52818E81-DB47-4D34-E4BE-D108BB1271C2}"/>
          </ac:spMkLst>
        </pc:spChg>
        <pc:spChg chg="mod">
          <ac:chgData name="Kevin Kim" userId="63cec7eb962b2923" providerId="LiveId" clId="{4FE01194-778F-4572-8B5E-83477543EB84}" dt="2023-04-20T06:54:02.596" v="18845" actId="207"/>
          <ac:spMkLst>
            <pc:docMk/>
            <pc:sldMk cId="2805125315" sldId="303"/>
            <ac:spMk id="32" creationId="{4E1CA300-B113-EF4D-5AB9-B295A75F1048}"/>
          </ac:spMkLst>
        </pc:spChg>
        <pc:spChg chg="mod">
          <ac:chgData name="Kevin Kim" userId="63cec7eb962b2923" providerId="LiveId" clId="{4FE01194-778F-4572-8B5E-83477543EB84}" dt="2023-04-20T06:54:06.190" v="18846" actId="207"/>
          <ac:spMkLst>
            <pc:docMk/>
            <pc:sldMk cId="2805125315" sldId="303"/>
            <ac:spMk id="33" creationId="{A3942831-D8CC-B69F-002D-2138C9ACE7A5}"/>
          </ac:spMkLst>
        </pc:spChg>
        <pc:spChg chg="mod">
          <ac:chgData name="Kevin Kim" userId="63cec7eb962b2923" providerId="LiveId" clId="{4FE01194-778F-4572-8B5E-83477543EB84}" dt="2023-04-20T06:54:02.596" v="18845" actId="207"/>
          <ac:spMkLst>
            <pc:docMk/>
            <pc:sldMk cId="2805125315" sldId="303"/>
            <ac:spMk id="34" creationId="{669B4C92-B03B-CDA1-44D0-90E0F8DDE02B}"/>
          </ac:spMkLst>
        </pc:spChg>
        <pc:spChg chg="mod">
          <ac:chgData name="Kevin Kim" userId="63cec7eb962b2923" providerId="LiveId" clId="{4FE01194-778F-4572-8B5E-83477543EB84}" dt="2023-04-20T06:54:02.596" v="18845" actId="207"/>
          <ac:spMkLst>
            <pc:docMk/>
            <pc:sldMk cId="2805125315" sldId="303"/>
            <ac:spMk id="37" creationId="{AD450D82-DEE1-4A91-1376-430DA838513C}"/>
          </ac:spMkLst>
        </pc:spChg>
        <pc:picChg chg="del">
          <ac:chgData name="Kevin Kim" userId="63cec7eb962b2923" providerId="LiveId" clId="{4FE01194-778F-4572-8B5E-83477543EB84}" dt="2023-04-20T06:45:57.802" v="17856" actId="478"/>
          <ac:picMkLst>
            <pc:docMk/>
            <pc:sldMk cId="2805125315" sldId="303"/>
            <ac:picMk id="2" creationId="{558CBDBB-5716-24E8-7D2F-54A333B68CB7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Kevin Kim" userId="63cec7eb962b2923" providerId="LiveId" clId="{4FE01194-778F-4572-8B5E-83477543EB84}" dt="2023-04-28T05:56:47.460" v="62266"/>
              <pc2:cmMkLst xmlns:pc2="http://schemas.microsoft.com/office/powerpoint/2019/9/main/command">
                <pc:docMk/>
                <pc:sldMk cId="2805125315" sldId="303"/>
                <pc2:cmMk id="{1029298D-E7C4-47DB-9A1E-56563DCC608D}"/>
              </pc2:cmMkLst>
            </pc226:cmChg>
          </p:ext>
        </pc:extLst>
      </pc:sldChg>
      <pc:sldChg chg="addSp delSp modSp add mod ord setBg addCm modNotesTx">
        <pc:chgData name="Kevin Kim" userId="63cec7eb962b2923" providerId="LiveId" clId="{4FE01194-778F-4572-8B5E-83477543EB84}" dt="2023-04-28T05:54:06.793" v="61598" actId="20577"/>
        <pc:sldMkLst>
          <pc:docMk/>
          <pc:sldMk cId="2686892666" sldId="304"/>
        </pc:sldMkLst>
        <pc:spChg chg="add mod">
          <ac:chgData name="Kevin Kim" userId="63cec7eb962b2923" providerId="LiveId" clId="{4FE01194-778F-4572-8B5E-83477543EB84}" dt="2023-04-27T23:41:29.488" v="19846"/>
          <ac:spMkLst>
            <pc:docMk/>
            <pc:sldMk cId="2686892666" sldId="304"/>
            <ac:spMk id="3" creationId="{EECB7542-9091-3952-BDBC-7171ED1B8A58}"/>
          </ac:spMkLst>
        </pc:spChg>
        <pc:spChg chg="add mod">
          <ac:chgData name="Kevin Kim" userId="63cec7eb962b2923" providerId="LiveId" clId="{4FE01194-778F-4572-8B5E-83477543EB84}" dt="2023-04-27T23:43:41.387" v="20125" actId="1076"/>
          <ac:spMkLst>
            <pc:docMk/>
            <pc:sldMk cId="2686892666" sldId="304"/>
            <ac:spMk id="4" creationId="{B040AD35-067F-D0DC-6325-7CC1711F8FE6}"/>
          </ac:spMkLst>
        </pc:spChg>
        <pc:spChg chg="del">
          <ac:chgData name="Kevin Kim" userId="63cec7eb962b2923" providerId="LiveId" clId="{4FE01194-778F-4572-8B5E-83477543EB84}" dt="2023-04-27T23:41:25.730" v="19845" actId="478"/>
          <ac:spMkLst>
            <pc:docMk/>
            <pc:sldMk cId="2686892666" sldId="304"/>
            <ac:spMk id="5" creationId="{68EDA0AC-FF25-28A9-C622-14E9539D2A7F}"/>
          </ac:spMkLst>
        </pc:spChg>
        <pc:spChg chg="del">
          <ac:chgData name="Kevin Kim" userId="63cec7eb962b2923" providerId="LiveId" clId="{4FE01194-778F-4572-8B5E-83477543EB84}" dt="2023-04-27T23:41:25.730" v="19845" actId="478"/>
          <ac:spMkLst>
            <pc:docMk/>
            <pc:sldMk cId="2686892666" sldId="304"/>
            <ac:spMk id="6" creationId="{344BF8CB-C03F-E69D-7C3A-E812A06F37EB}"/>
          </ac:spMkLst>
        </pc:spChg>
        <pc:spChg chg="add del mod">
          <ac:chgData name="Kevin Kim" userId="63cec7eb962b2923" providerId="LiveId" clId="{4FE01194-778F-4572-8B5E-83477543EB84}" dt="2023-04-27T23:42:52.709" v="20006"/>
          <ac:spMkLst>
            <pc:docMk/>
            <pc:sldMk cId="2686892666" sldId="304"/>
            <ac:spMk id="7" creationId="{78FCE0E3-7517-118A-A092-2C7F69AACFA1}"/>
          </ac:spMkLst>
        </pc:spChg>
        <pc:spChg chg="add mod">
          <ac:chgData name="Kevin Kim" userId="63cec7eb962b2923" providerId="LiveId" clId="{4FE01194-778F-4572-8B5E-83477543EB84}" dt="2023-04-28T02:37:26.078" v="33735" actId="1076"/>
          <ac:spMkLst>
            <pc:docMk/>
            <pc:sldMk cId="2686892666" sldId="304"/>
            <ac:spMk id="8" creationId="{C8207572-B2D6-6595-00FC-E41621CCCB68}"/>
          </ac:spMkLst>
        </pc:spChg>
        <pc:spChg chg="mod">
          <ac:chgData name="Kevin Kim" userId="63cec7eb962b2923" providerId="LiveId" clId="{4FE01194-778F-4572-8B5E-83477543EB84}" dt="2023-04-28T00:15:47.905" v="21967" actId="207"/>
          <ac:spMkLst>
            <pc:docMk/>
            <pc:sldMk cId="2686892666" sldId="304"/>
            <ac:spMk id="32" creationId="{4E1CA300-B113-EF4D-5AB9-B295A75F1048}"/>
          </ac:spMkLst>
        </pc:spChg>
        <pc:spChg chg="mod">
          <ac:chgData name="Kevin Kim" userId="63cec7eb962b2923" providerId="LiveId" clId="{4FE01194-778F-4572-8B5E-83477543EB84}" dt="2023-04-28T00:15:51.465" v="21968" actId="207"/>
          <ac:spMkLst>
            <pc:docMk/>
            <pc:sldMk cId="2686892666" sldId="304"/>
            <ac:spMk id="33" creationId="{A3942831-D8CC-B69F-002D-2138C9ACE7A5}"/>
          </ac:spMkLst>
        </pc:spChg>
        <pc:spChg chg="mod">
          <ac:chgData name="Kevin Kim" userId="63cec7eb962b2923" providerId="LiveId" clId="{4FE01194-778F-4572-8B5E-83477543EB84}" dt="2023-04-28T00:15:47.905" v="21967" actId="207"/>
          <ac:spMkLst>
            <pc:docMk/>
            <pc:sldMk cId="2686892666" sldId="304"/>
            <ac:spMk id="34" creationId="{669B4C92-B03B-CDA1-44D0-90E0F8DDE02B}"/>
          </ac:spMkLst>
        </pc:spChg>
        <pc:spChg chg="mod">
          <ac:chgData name="Kevin Kim" userId="63cec7eb962b2923" providerId="LiveId" clId="{4FE01194-778F-4572-8B5E-83477543EB84}" dt="2023-04-28T00:15:47.905" v="21967" actId="207"/>
          <ac:spMkLst>
            <pc:docMk/>
            <pc:sldMk cId="2686892666" sldId="304"/>
            <ac:spMk id="37" creationId="{AD450D82-DEE1-4A91-1376-430DA838513C}"/>
          </ac:spMkLst>
        </pc:spChg>
        <pc:picChg chg="add del mod">
          <ac:chgData name="Kevin Kim" userId="63cec7eb962b2923" providerId="LiveId" clId="{4FE01194-778F-4572-8B5E-83477543EB84}" dt="2023-04-28T00:28:03.627" v="23034" actId="1076"/>
          <ac:picMkLst>
            <pc:docMk/>
            <pc:sldMk cId="2686892666" sldId="304"/>
            <ac:picMk id="2" creationId="{558CBDBB-5716-24E8-7D2F-54A333B68CB7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Kevin Kim" userId="63cec7eb962b2923" providerId="LiveId" clId="{4FE01194-778F-4572-8B5E-83477543EB84}" dt="2023-04-28T02:36:52.863" v="33709"/>
              <pc2:cmMkLst xmlns:pc2="http://schemas.microsoft.com/office/powerpoint/2019/9/main/command">
                <pc:docMk/>
                <pc:sldMk cId="2686892666" sldId="304"/>
                <pc2:cmMk id="{107CEDF9-B2E2-4FF7-AF80-5DE51170B301}"/>
              </pc2:cmMkLst>
            </pc226:cmChg>
          </p:ext>
        </pc:extLst>
      </pc:sldChg>
      <pc:sldChg chg="addSp delSp modSp add del mod">
        <pc:chgData name="Kevin Kim" userId="63cec7eb962b2923" providerId="LiveId" clId="{4FE01194-778F-4572-8B5E-83477543EB84}" dt="2023-04-20T06:53:43.287" v="18843" actId="47"/>
        <pc:sldMkLst>
          <pc:docMk/>
          <pc:sldMk cId="3207452838" sldId="305"/>
        </pc:sldMkLst>
        <pc:spChg chg="add del mod">
          <ac:chgData name="Kevin Kim" userId="63cec7eb962b2923" providerId="LiveId" clId="{4FE01194-778F-4572-8B5E-83477543EB84}" dt="2023-04-20T06:53:40.574" v="18842" actId="20577"/>
          <ac:spMkLst>
            <pc:docMk/>
            <pc:sldMk cId="3207452838" sldId="305"/>
            <ac:spMk id="3" creationId="{AA6657CD-B923-6C04-B8F9-C73166DCD7B1}"/>
          </ac:spMkLst>
        </pc:spChg>
        <pc:spChg chg="mod">
          <ac:chgData name="Kevin Kim" userId="63cec7eb962b2923" providerId="LiveId" clId="{4FE01194-778F-4572-8B5E-83477543EB84}" dt="2023-04-20T06:53:02.339" v="18711" actId="20577"/>
          <ac:spMkLst>
            <pc:docMk/>
            <pc:sldMk cId="3207452838" sldId="305"/>
            <ac:spMk id="6" creationId="{344BF8CB-C03F-E69D-7C3A-E812A06F37EB}"/>
          </ac:spMkLst>
        </pc:spChg>
      </pc:sldChg>
      <pc:sldChg chg="modSp add mod setBg">
        <pc:chgData name="Kevin Kim" userId="63cec7eb962b2923" providerId="LiveId" clId="{4FE01194-778F-4572-8B5E-83477543EB84}" dt="2023-04-20T06:58:42.929" v="18995"/>
        <pc:sldMkLst>
          <pc:docMk/>
          <pc:sldMk cId="3642417078" sldId="305"/>
        </pc:sldMkLst>
        <pc:spChg chg="mod">
          <ac:chgData name="Kevin Kim" userId="63cec7eb962b2923" providerId="LiveId" clId="{4FE01194-778F-4572-8B5E-83477543EB84}" dt="2023-04-20T06:56:32.071" v="18987" actId="207"/>
          <ac:spMkLst>
            <pc:docMk/>
            <pc:sldMk cId="3642417078" sldId="305"/>
            <ac:spMk id="2" creationId="{7B01FCC7-555E-8CA7-ABF8-E4F35A48FC6A}"/>
          </ac:spMkLst>
        </pc:spChg>
        <pc:spChg chg="mod">
          <ac:chgData name="Kevin Kim" userId="63cec7eb962b2923" providerId="LiveId" clId="{4FE01194-778F-4572-8B5E-83477543EB84}" dt="2023-04-20T06:56:39.450" v="18989" actId="207"/>
          <ac:spMkLst>
            <pc:docMk/>
            <pc:sldMk cId="3642417078" sldId="305"/>
            <ac:spMk id="3" creationId="{ECE79EFA-89B8-4D3C-09DF-0830661B4BF2}"/>
          </ac:spMkLst>
        </pc:spChg>
      </pc:sldChg>
      <pc:sldChg chg="modSp add mod setBg">
        <pc:chgData name="Kevin Kim" userId="63cec7eb962b2923" providerId="LiveId" clId="{4FE01194-778F-4572-8B5E-83477543EB84}" dt="2023-04-20T06:58:42.929" v="18995"/>
        <pc:sldMkLst>
          <pc:docMk/>
          <pc:sldMk cId="2270829069" sldId="306"/>
        </pc:sldMkLst>
        <pc:spChg chg="mod">
          <ac:chgData name="Kevin Kim" userId="63cec7eb962b2923" providerId="LiveId" clId="{4FE01194-778F-4572-8B5E-83477543EB84}" dt="2023-04-20T06:56:49.617" v="18991" actId="207"/>
          <ac:spMkLst>
            <pc:docMk/>
            <pc:sldMk cId="2270829069" sldId="306"/>
            <ac:spMk id="4" creationId="{284E2EE2-7A85-2273-3A9E-55F805B4615B}"/>
          </ac:spMkLst>
        </pc:spChg>
      </pc:sldChg>
      <pc:sldChg chg="modSp add mod setBg">
        <pc:chgData name="Kevin Kim" userId="63cec7eb962b2923" providerId="LiveId" clId="{4FE01194-778F-4572-8B5E-83477543EB84}" dt="2023-04-20T06:59:14.014" v="18999"/>
        <pc:sldMkLst>
          <pc:docMk/>
          <pc:sldMk cId="2865344648" sldId="307"/>
        </pc:sldMkLst>
        <pc:spChg chg="mod">
          <ac:chgData name="Kevin Kim" userId="63cec7eb962b2923" providerId="LiveId" clId="{4FE01194-778F-4572-8B5E-83477543EB84}" dt="2023-04-20T06:57:01.875" v="18994" actId="207"/>
          <ac:spMkLst>
            <pc:docMk/>
            <pc:sldMk cId="2865344648" sldId="307"/>
            <ac:spMk id="6" creationId="{52E2037C-17DA-CD42-6185-8B982B2D3D4A}"/>
          </ac:spMkLst>
        </pc:spChg>
      </pc:sldChg>
      <pc:sldChg chg="modSp mod modNotesTx">
        <pc:chgData name="Kevin Kim" userId="63cec7eb962b2923" providerId="LiveId" clId="{4FE01194-778F-4572-8B5E-83477543EB84}" dt="2023-04-28T05:22:06.300" v="56877" actId="20577"/>
        <pc:sldMkLst>
          <pc:docMk/>
          <pc:sldMk cId="1691228113" sldId="308"/>
        </pc:sldMkLst>
        <pc:spChg chg="mod">
          <ac:chgData name="Kevin Kim" userId="63cec7eb962b2923" providerId="LiveId" clId="{4FE01194-778F-4572-8B5E-83477543EB84}" dt="2023-04-28T00:12:39.891" v="21953"/>
          <ac:spMkLst>
            <pc:docMk/>
            <pc:sldMk cId="1691228113" sldId="308"/>
            <ac:spMk id="5" creationId="{E7EE089D-E35D-8E7A-8E5B-3BF38AC1967C}"/>
          </ac:spMkLst>
        </pc:spChg>
      </pc:sldChg>
      <pc:sldChg chg="modSp mod modNotesTx">
        <pc:chgData name="Kevin Kim" userId="63cec7eb962b2923" providerId="LiveId" clId="{4FE01194-778F-4572-8B5E-83477543EB84}" dt="2023-04-28T03:24:27.301" v="42780" actId="20577"/>
        <pc:sldMkLst>
          <pc:docMk/>
          <pc:sldMk cId="781637881" sldId="309"/>
        </pc:sldMkLst>
        <pc:spChg chg="mod">
          <ac:chgData name="Kevin Kim" userId="63cec7eb962b2923" providerId="LiveId" clId="{4FE01194-778F-4572-8B5E-83477543EB84}" dt="2023-04-28T00:12:34.842" v="21952" actId="20577"/>
          <ac:spMkLst>
            <pc:docMk/>
            <pc:sldMk cId="781637881" sldId="309"/>
            <ac:spMk id="5" creationId="{E7EE089D-E35D-8E7A-8E5B-3BF38AC1967C}"/>
          </ac:spMkLst>
        </pc:spChg>
      </pc:sldChg>
      <pc:sldChg chg="modSp mod modNotesTx">
        <pc:chgData name="Kevin Kim" userId="63cec7eb962b2923" providerId="LiveId" clId="{4FE01194-778F-4572-8B5E-83477543EB84}" dt="2023-04-28T04:00:50.667" v="51632" actId="20577"/>
        <pc:sldMkLst>
          <pc:docMk/>
          <pc:sldMk cId="4108146718" sldId="310"/>
        </pc:sldMkLst>
        <pc:spChg chg="mod">
          <ac:chgData name="Kevin Kim" userId="63cec7eb962b2923" providerId="LiveId" clId="{4FE01194-778F-4572-8B5E-83477543EB84}" dt="2023-04-28T00:12:44.762" v="21954"/>
          <ac:spMkLst>
            <pc:docMk/>
            <pc:sldMk cId="4108146718" sldId="310"/>
            <ac:spMk id="5" creationId="{E7EE089D-E35D-8E7A-8E5B-3BF38AC1967C}"/>
          </ac:spMkLst>
        </pc:spChg>
      </pc:sldChg>
      <pc:sldChg chg="modSp mod modNotesTx">
        <pc:chgData name="Kevin Kim" userId="63cec7eb962b2923" providerId="LiveId" clId="{4FE01194-778F-4572-8B5E-83477543EB84}" dt="2023-04-28T02:59:41.344" v="37285" actId="313"/>
        <pc:sldMkLst>
          <pc:docMk/>
          <pc:sldMk cId="3550902873" sldId="311"/>
        </pc:sldMkLst>
        <pc:spChg chg="mod">
          <ac:chgData name="Kevin Kim" userId="63cec7eb962b2923" providerId="LiveId" clId="{4FE01194-778F-4572-8B5E-83477543EB84}" dt="2023-04-28T02:53:02.307" v="35790" actId="1076"/>
          <ac:spMkLst>
            <pc:docMk/>
            <pc:sldMk cId="3550902873" sldId="311"/>
            <ac:spMk id="4" creationId="{E14D1832-BD5C-7DA1-96DB-C59A63519D27}"/>
          </ac:spMkLst>
        </pc:spChg>
      </pc:sldChg>
      <pc:sldChg chg="addSp delSp modSp mod modNotesTx">
        <pc:chgData name="Kevin Kim" userId="63cec7eb962b2923" providerId="LiveId" clId="{4FE01194-778F-4572-8B5E-83477543EB84}" dt="2023-04-28T05:29:15.477" v="58145" actId="20577"/>
        <pc:sldMkLst>
          <pc:docMk/>
          <pc:sldMk cId="1483865355" sldId="312"/>
        </pc:sldMkLst>
        <pc:spChg chg="mod">
          <ac:chgData name="Kevin Kim" userId="63cec7eb962b2923" providerId="LiveId" clId="{4FE01194-778F-4572-8B5E-83477543EB84}" dt="2023-04-28T02:23:16.541" v="33520" actId="20577"/>
          <ac:spMkLst>
            <pc:docMk/>
            <pc:sldMk cId="1483865355" sldId="312"/>
            <ac:spMk id="5" creationId="{4B396EF4-1E60-E4E5-DFD7-0FBCEBEEEFEA}"/>
          </ac:spMkLst>
        </pc:spChg>
        <pc:spChg chg="add del mod">
          <ac:chgData name="Kevin Kim" userId="63cec7eb962b2923" providerId="LiveId" clId="{4FE01194-778F-4572-8B5E-83477543EB84}" dt="2023-04-27T21:46:07.425" v="19324"/>
          <ac:spMkLst>
            <pc:docMk/>
            <pc:sldMk cId="1483865355" sldId="312"/>
            <ac:spMk id="6" creationId="{68C15D49-A9D9-3B1F-0DCD-2B926050D52D}"/>
          </ac:spMkLst>
        </pc:spChg>
      </pc:sldChg>
      <pc:sldChg chg="add del setBg">
        <pc:chgData name="Kevin Kim" userId="63cec7eb962b2923" providerId="LiveId" clId="{4FE01194-778F-4572-8B5E-83477543EB84}" dt="2023-04-27T21:41:55.836" v="19254"/>
        <pc:sldMkLst>
          <pc:docMk/>
          <pc:sldMk cId="1133710922" sldId="313"/>
        </pc:sldMkLst>
      </pc:sldChg>
      <pc:sldChg chg="add del setBg">
        <pc:chgData name="Kevin Kim" userId="63cec7eb962b2923" providerId="LiveId" clId="{4FE01194-778F-4572-8B5E-83477543EB84}" dt="2023-04-27T23:27:21.628" v="19535"/>
        <pc:sldMkLst>
          <pc:docMk/>
          <pc:sldMk cId="2233508224" sldId="313"/>
        </pc:sldMkLst>
      </pc:sldChg>
      <pc:sldChg chg="add del ord setBg">
        <pc:chgData name="Kevin Kim" userId="63cec7eb962b2923" providerId="LiveId" clId="{4FE01194-778F-4572-8B5E-83477543EB84}" dt="2023-04-27T23:37:28.653" v="19683" actId="47"/>
        <pc:sldMkLst>
          <pc:docMk/>
          <pc:sldMk cId="2463819809" sldId="313"/>
        </pc:sldMkLst>
      </pc:sldChg>
      <pc:sldChg chg="modSp add mod modNotesTx">
        <pc:chgData name="Kevin Kim" userId="63cec7eb962b2923" providerId="LiveId" clId="{4FE01194-778F-4572-8B5E-83477543EB84}" dt="2023-04-28T03:46:21.645" v="48551" actId="20577"/>
        <pc:sldMkLst>
          <pc:docMk/>
          <pc:sldMk cId="3438776798" sldId="314"/>
        </pc:sldMkLst>
        <pc:spChg chg="mod">
          <ac:chgData name="Kevin Kim" userId="63cec7eb962b2923" providerId="LiveId" clId="{4FE01194-778F-4572-8B5E-83477543EB84}" dt="2023-04-28T00:12:54.705" v="21955"/>
          <ac:spMkLst>
            <pc:docMk/>
            <pc:sldMk cId="3438776798" sldId="314"/>
            <ac:spMk id="5" creationId="{E7EE089D-E35D-8E7A-8E5B-3BF38AC1967C}"/>
          </ac:spMkLst>
        </pc:spChg>
      </pc:sldChg>
      <pc:sldChg chg="addSp delSp modSp add mod setBg modNotesTx">
        <pc:chgData name="Kevin Kim" userId="63cec7eb962b2923" providerId="LiveId" clId="{4FE01194-778F-4572-8B5E-83477543EB84}" dt="2023-04-28T05:47:42.739" v="60817" actId="20577"/>
        <pc:sldMkLst>
          <pc:docMk/>
          <pc:sldMk cId="1528261768" sldId="315"/>
        </pc:sldMkLst>
        <pc:spChg chg="mod">
          <ac:chgData name="Kevin Kim" userId="63cec7eb962b2923" providerId="LiveId" clId="{4FE01194-778F-4572-8B5E-83477543EB84}" dt="2023-04-28T02:34:25.135" v="33701" actId="20577"/>
          <ac:spMkLst>
            <pc:docMk/>
            <pc:sldMk cId="1528261768" sldId="315"/>
            <ac:spMk id="4" creationId="{8410ECA5-3188-F2A1-A33D-C1E5FCA37043}"/>
          </ac:spMkLst>
        </pc:spChg>
        <pc:spChg chg="mod">
          <ac:chgData name="Kevin Kim" userId="63cec7eb962b2923" providerId="LiveId" clId="{4FE01194-778F-4572-8B5E-83477543EB84}" dt="2023-04-28T02:34:30.947" v="33707" actId="1076"/>
          <ac:spMkLst>
            <pc:docMk/>
            <pc:sldMk cId="1528261768" sldId="315"/>
            <ac:spMk id="7" creationId="{7083618D-07CE-FFBF-7897-EF9D8F5F6678}"/>
          </ac:spMkLst>
        </pc:spChg>
        <pc:spChg chg="add mod">
          <ac:chgData name="Kevin Kim" userId="63cec7eb962b2923" providerId="LiveId" clId="{4FE01194-778F-4572-8B5E-83477543EB84}" dt="2023-04-28T03:51:25.375" v="49799" actId="1076"/>
          <ac:spMkLst>
            <pc:docMk/>
            <pc:sldMk cId="1528261768" sldId="315"/>
            <ac:spMk id="8" creationId="{FB34792D-23FF-2C98-892A-809738F97A7C}"/>
          </ac:spMkLst>
        </pc:spChg>
        <pc:spChg chg="mod">
          <ac:chgData name="Kevin Kim" userId="63cec7eb962b2923" providerId="LiveId" clId="{4FE01194-778F-4572-8B5E-83477543EB84}" dt="2023-04-28T00:15:10.979" v="21963" actId="207"/>
          <ac:spMkLst>
            <pc:docMk/>
            <pc:sldMk cId="1528261768" sldId="315"/>
            <ac:spMk id="32" creationId="{4E1CA300-B113-EF4D-5AB9-B295A75F1048}"/>
          </ac:spMkLst>
        </pc:spChg>
        <pc:spChg chg="mod">
          <ac:chgData name="Kevin Kim" userId="63cec7eb962b2923" providerId="LiveId" clId="{4FE01194-778F-4572-8B5E-83477543EB84}" dt="2023-04-28T00:15:06.872" v="21962" actId="207"/>
          <ac:spMkLst>
            <pc:docMk/>
            <pc:sldMk cId="1528261768" sldId="315"/>
            <ac:spMk id="33" creationId="{A3942831-D8CC-B69F-002D-2138C9ACE7A5}"/>
          </ac:spMkLst>
        </pc:spChg>
        <pc:spChg chg="mod">
          <ac:chgData name="Kevin Kim" userId="63cec7eb962b2923" providerId="LiveId" clId="{4FE01194-778F-4572-8B5E-83477543EB84}" dt="2023-04-28T00:15:10.979" v="21963" actId="207"/>
          <ac:spMkLst>
            <pc:docMk/>
            <pc:sldMk cId="1528261768" sldId="315"/>
            <ac:spMk id="34" creationId="{669B4C92-B03B-CDA1-44D0-90E0F8DDE02B}"/>
          </ac:spMkLst>
        </pc:spChg>
        <pc:spChg chg="mod">
          <ac:chgData name="Kevin Kim" userId="63cec7eb962b2923" providerId="LiveId" clId="{4FE01194-778F-4572-8B5E-83477543EB84}" dt="2023-04-28T00:15:12.862" v="21964" actId="207"/>
          <ac:spMkLst>
            <pc:docMk/>
            <pc:sldMk cId="1528261768" sldId="315"/>
            <ac:spMk id="37" creationId="{AD450D82-DEE1-4A91-1376-430DA838513C}"/>
          </ac:spMkLst>
        </pc:spChg>
        <pc:picChg chg="del">
          <ac:chgData name="Kevin Kim" userId="63cec7eb962b2923" providerId="LiveId" clId="{4FE01194-778F-4572-8B5E-83477543EB84}" dt="2023-04-27T23:40:10.204" v="19809" actId="478"/>
          <ac:picMkLst>
            <pc:docMk/>
            <pc:sldMk cId="1528261768" sldId="315"/>
            <ac:picMk id="3" creationId="{3BC311D3-E00C-EFB0-25B5-855270F3B057}"/>
          </ac:picMkLst>
        </pc:picChg>
        <pc:picChg chg="add mod">
          <ac:chgData name="Kevin Kim" userId="63cec7eb962b2923" providerId="LiveId" clId="{4FE01194-778F-4572-8B5E-83477543EB84}" dt="2023-04-28T00:26:32.693" v="22813" actId="1076"/>
          <ac:picMkLst>
            <pc:docMk/>
            <pc:sldMk cId="1528261768" sldId="315"/>
            <ac:picMk id="6" creationId="{A515763B-3FB8-DD79-7536-B8023403A42C}"/>
          </ac:picMkLst>
        </pc:picChg>
      </pc:sldChg>
      <pc:sldChg chg="add del">
        <pc:chgData name="Kevin Kim" userId="63cec7eb962b2923" providerId="LiveId" clId="{4FE01194-778F-4572-8B5E-83477543EB84}" dt="2023-04-27T23:35:55.236" v="19595"/>
        <pc:sldMkLst>
          <pc:docMk/>
          <pc:sldMk cId="3272799547" sldId="315"/>
        </pc:sldMkLst>
      </pc:sldChg>
      <pc:sldChg chg="addSp modSp add mod setBg modNotesTx">
        <pc:chgData name="Kevin Kim" userId="63cec7eb962b2923" providerId="LiveId" clId="{4FE01194-778F-4572-8B5E-83477543EB84}" dt="2023-04-28T06:01:03.954" v="62926" actId="20577"/>
        <pc:sldMkLst>
          <pc:docMk/>
          <pc:sldMk cId="2975428889" sldId="316"/>
        </pc:sldMkLst>
        <pc:spChg chg="mod">
          <ac:chgData name="Kevin Kim" userId="63cec7eb962b2923" providerId="LiveId" clId="{4FE01194-778F-4572-8B5E-83477543EB84}" dt="2023-04-27T23:55:14.261" v="20862" actId="1076"/>
          <ac:spMkLst>
            <pc:docMk/>
            <pc:sldMk cId="2975428889" sldId="316"/>
            <ac:spMk id="2" creationId="{5CE6B339-928E-34D1-04F9-C65E4EB3105E}"/>
          </ac:spMkLst>
        </pc:spChg>
        <pc:spChg chg="mod">
          <ac:chgData name="Kevin Kim" userId="63cec7eb962b2923" providerId="LiveId" clId="{4FE01194-778F-4572-8B5E-83477543EB84}" dt="2023-04-28T06:00:26.889" v="62712" actId="1076"/>
          <ac:spMkLst>
            <pc:docMk/>
            <pc:sldMk cId="2975428889" sldId="316"/>
            <ac:spMk id="3" creationId="{AA6657CD-B923-6C04-B8F9-C73166DCD7B1}"/>
          </ac:spMkLst>
        </pc:spChg>
        <pc:spChg chg="add mod">
          <ac:chgData name="Kevin Kim" userId="63cec7eb962b2923" providerId="LiveId" clId="{4FE01194-778F-4572-8B5E-83477543EB84}" dt="2023-04-27T23:55:08.769" v="20849" actId="1076"/>
          <ac:spMkLst>
            <pc:docMk/>
            <pc:sldMk cId="2975428889" sldId="316"/>
            <ac:spMk id="4" creationId="{C58F1666-D3AA-F535-9BF7-C557A9B76410}"/>
          </ac:spMkLst>
        </pc:spChg>
      </pc:sldChg>
      <pc:sldChg chg="addSp delSp modSp add del mod">
        <pc:chgData name="Kevin Kim" userId="63cec7eb962b2923" providerId="LiveId" clId="{4FE01194-778F-4572-8B5E-83477543EB84}" dt="2023-04-27T23:56:59.041" v="21055" actId="47"/>
        <pc:sldMkLst>
          <pc:docMk/>
          <pc:sldMk cId="1026288997" sldId="317"/>
        </pc:sldMkLst>
        <pc:spChg chg="del">
          <ac:chgData name="Kevin Kim" userId="63cec7eb962b2923" providerId="LiveId" clId="{4FE01194-778F-4572-8B5E-83477543EB84}" dt="2023-04-27T23:56:49.248" v="21050" actId="478"/>
          <ac:spMkLst>
            <pc:docMk/>
            <pc:sldMk cId="1026288997" sldId="317"/>
            <ac:spMk id="2" creationId="{5CE6B339-928E-34D1-04F9-C65E4EB3105E}"/>
          </ac:spMkLst>
        </pc:spChg>
        <pc:spChg chg="del">
          <ac:chgData name="Kevin Kim" userId="63cec7eb962b2923" providerId="LiveId" clId="{4FE01194-778F-4572-8B5E-83477543EB84}" dt="2023-04-27T23:56:49.248" v="21050" actId="478"/>
          <ac:spMkLst>
            <pc:docMk/>
            <pc:sldMk cId="1026288997" sldId="317"/>
            <ac:spMk id="3" creationId="{AA6657CD-B923-6C04-B8F9-C73166DCD7B1}"/>
          </ac:spMkLst>
        </pc:spChg>
        <pc:spChg chg="del">
          <ac:chgData name="Kevin Kim" userId="63cec7eb962b2923" providerId="LiveId" clId="{4FE01194-778F-4572-8B5E-83477543EB84}" dt="2023-04-27T23:56:49.248" v="21050" actId="478"/>
          <ac:spMkLst>
            <pc:docMk/>
            <pc:sldMk cId="1026288997" sldId="317"/>
            <ac:spMk id="4" creationId="{C58F1666-D3AA-F535-9BF7-C557A9B76410}"/>
          </ac:spMkLst>
        </pc:spChg>
        <pc:spChg chg="add mod">
          <ac:chgData name="Kevin Kim" userId="63cec7eb962b2923" providerId="LiveId" clId="{4FE01194-778F-4572-8B5E-83477543EB84}" dt="2023-04-27T23:56:49.435" v="21051"/>
          <ac:spMkLst>
            <pc:docMk/>
            <pc:sldMk cId="1026288997" sldId="317"/>
            <ac:spMk id="5" creationId="{165FEA21-785B-D9F0-F692-C4F77FD91EE7}"/>
          </ac:spMkLst>
        </pc:spChg>
        <pc:spChg chg="add del mod">
          <ac:chgData name="Kevin Kim" userId="63cec7eb962b2923" providerId="LiveId" clId="{4FE01194-778F-4572-8B5E-83477543EB84}" dt="2023-04-27T23:56:53.894" v="21052" actId="478"/>
          <ac:spMkLst>
            <pc:docMk/>
            <pc:sldMk cId="1026288997" sldId="317"/>
            <ac:spMk id="6" creationId="{7A2A7FBD-70EC-5FF3-5FF6-E965DD467670}"/>
          </ac:spMkLst>
        </pc:spChg>
        <pc:spChg chg="add del mod">
          <ac:chgData name="Kevin Kim" userId="63cec7eb962b2923" providerId="LiveId" clId="{4FE01194-778F-4572-8B5E-83477543EB84}" dt="2023-04-27T23:56:55.809" v="21053" actId="478"/>
          <ac:spMkLst>
            <pc:docMk/>
            <pc:sldMk cId="1026288997" sldId="317"/>
            <ac:spMk id="7" creationId="{7D0200F2-25C6-FEDD-B34B-7FCFAF0220AD}"/>
          </ac:spMkLst>
        </pc:spChg>
        <pc:spChg chg="add mod">
          <ac:chgData name="Kevin Kim" userId="63cec7eb962b2923" providerId="LiveId" clId="{4FE01194-778F-4572-8B5E-83477543EB84}" dt="2023-04-27T23:56:49.435" v="21051"/>
          <ac:spMkLst>
            <pc:docMk/>
            <pc:sldMk cId="1026288997" sldId="317"/>
            <ac:spMk id="8" creationId="{8ADEFD29-9D2B-B58E-9BB7-4736ED569A68}"/>
          </ac:spMkLst>
        </pc:spChg>
        <pc:spChg chg="del">
          <ac:chgData name="Kevin Kim" userId="63cec7eb962b2923" providerId="LiveId" clId="{4FE01194-778F-4572-8B5E-83477543EB84}" dt="2023-04-27T23:56:49.248" v="21050" actId="478"/>
          <ac:spMkLst>
            <pc:docMk/>
            <pc:sldMk cId="1026288997" sldId="317"/>
            <ac:spMk id="32" creationId="{4E1CA300-B113-EF4D-5AB9-B295A75F1048}"/>
          </ac:spMkLst>
        </pc:spChg>
        <pc:spChg chg="del">
          <ac:chgData name="Kevin Kim" userId="63cec7eb962b2923" providerId="LiveId" clId="{4FE01194-778F-4572-8B5E-83477543EB84}" dt="2023-04-27T23:56:49.248" v="21050" actId="478"/>
          <ac:spMkLst>
            <pc:docMk/>
            <pc:sldMk cId="1026288997" sldId="317"/>
            <ac:spMk id="33" creationId="{A3942831-D8CC-B69F-002D-2138C9ACE7A5}"/>
          </ac:spMkLst>
        </pc:spChg>
        <pc:spChg chg="del">
          <ac:chgData name="Kevin Kim" userId="63cec7eb962b2923" providerId="LiveId" clId="{4FE01194-778F-4572-8B5E-83477543EB84}" dt="2023-04-27T23:56:49.248" v="21050" actId="478"/>
          <ac:spMkLst>
            <pc:docMk/>
            <pc:sldMk cId="1026288997" sldId="317"/>
            <ac:spMk id="34" creationId="{669B4C92-B03B-CDA1-44D0-90E0F8DDE02B}"/>
          </ac:spMkLst>
        </pc:spChg>
        <pc:spChg chg="del">
          <ac:chgData name="Kevin Kim" userId="63cec7eb962b2923" providerId="LiveId" clId="{4FE01194-778F-4572-8B5E-83477543EB84}" dt="2023-04-27T23:56:49.248" v="21050" actId="478"/>
          <ac:spMkLst>
            <pc:docMk/>
            <pc:sldMk cId="1026288997" sldId="317"/>
            <ac:spMk id="37" creationId="{AD450D82-DEE1-4A91-1376-430DA838513C}"/>
          </ac:spMkLst>
        </pc:spChg>
      </pc:sldChg>
      <pc:sldChg chg="modSp add del mod ord setBg">
        <pc:chgData name="Kevin Kim" userId="63cec7eb962b2923" providerId="LiveId" clId="{4FE01194-778F-4572-8B5E-83477543EB84}" dt="2023-04-28T00:12:06.869" v="21932" actId="47"/>
        <pc:sldMkLst>
          <pc:docMk/>
          <pc:sldMk cId="1407683043" sldId="317"/>
        </pc:sldMkLst>
        <pc:spChg chg="mod">
          <ac:chgData name="Kevin Kim" userId="63cec7eb962b2923" providerId="LiveId" clId="{4FE01194-778F-4572-8B5E-83477543EB84}" dt="2023-04-28T00:12:03.744" v="21931" actId="20577"/>
          <ac:spMkLst>
            <pc:docMk/>
            <pc:sldMk cId="1407683043" sldId="317"/>
            <ac:spMk id="2" creationId="{8C366BDE-CD26-6948-910E-62BF2D8E93D6}"/>
          </ac:spMkLst>
        </pc:spChg>
      </pc:sldChg>
      <pc:sldChg chg="addSp delSp modSp add mod addCm modNotesTx">
        <pc:chgData name="Kevin Kim" userId="63cec7eb962b2923" providerId="LiveId" clId="{4FE01194-778F-4572-8B5E-83477543EB84}" dt="2023-04-28T05:21:33.582" v="56804" actId="20577"/>
        <pc:sldMkLst>
          <pc:docMk/>
          <pc:sldMk cId="2488166343" sldId="317"/>
        </pc:sldMkLst>
        <pc:spChg chg="add del mod">
          <ac:chgData name="Kevin Kim" userId="63cec7eb962b2923" providerId="LiveId" clId="{4FE01194-778F-4572-8B5E-83477543EB84}" dt="2023-04-28T05:20:56.176" v="56740" actId="20577"/>
          <ac:spMkLst>
            <pc:docMk/>
            <pc:sldMk cId="2488166343" sldId="317"/>
            <ac:spMk id="4" creationId="{E14D1832-BD5C-7DA1-96DB-C59A63519D27}"/>
          </ac:spMkLst>
        </pc:spChg>
        <pc:spChg chg="add del mod">
          <ac:chgData name="Kevin Kim" userId="63cec7eb962b2923" providerId="LiveId" clId="{4FE01194-778F-4572-8B5E-83477543EB84}" dt="2023-04-28T00:35:48.228" v="23403" actId="478"/>
          <ac:spMkLst>
            <pc:docMk/>
            <pc:sldMk cId="2488166343" sldId="317"/>
            <ac:spMk id="5" creationId="{4FB3766D-4255-1438-7D27-B433F66EF025}"/>
          </ac:spMkLst>
        </pc:spChg>
        <pc:spChg chg="mod">
          <ac:chgData name="Kevin Kim" userId="63cec7eb962b2923" providerId="LiveId" clId="{4FE01194-778F-4572-8B5E-83477543EB84}" dt="2023-04-28T00:36:41.225" v="23416" actId="1076"/>
          <ac:spMkLst>
            <pc:docMk/>
            <pc:sldMk cId="2488166343" sldId="317"/>
            <ac:spMk id="7" creationId="{6F7FB2B2-F4A4-A8BF-0DE5-F2F0F4F7CBA8}"/>
          </ac:spMkLst>
        </pc:spChg>
        <pc:spChg chg="add del mod">
          <ac:chgData name="Kevin Kim" userId="63cec7eb962b2923" providerId="LiveId" clId="{4FE01194-778F-4572-8B5E-83477543EB84}" dt="2023-04-28T00:35:49.965" v="23405"/>
          <ac:spMkLst>
            <pc:docMk/>
            <pc:sldMk cId="2488166343" sldId="317"/>
            <ac:spMk id="9" creationId="{A3A513DD-BC85-A6B2-81F8-FD8B5EF8D7BD}"/>
          </ac:spMkLst>
        </pc:spChg>
        <pc:spChg chg="add mod">
          <ac:chgData name="Kevin Kim" userId="63cec7eb962b2923" providerId="LiveId" clId="{4FE01194-778F-4572-8B5E-83477543EB84}" dt="2023-04-28T02:54:54.148" v="36312" actId="1076"/>
          <ac:spMkLst>
            <pc:docMk/>
            <pc:sldMk cId="2488166343" sldId="317"/>
            <ac:spMk id="11" creationId="{5E418F64-0E26-422B-998E-484354DE25C5}"/>
          </ac:spMkLst>
        </pc:spChg>
        <pc:picChg chg="add del mod">
          <ac:chgData name="Kevin Kim" userId="63cec7eb962b2923" providerId="LiveId" clId="{4FE01194-778F-4572-8B5E-83477543EB84}" dt="2023-04-28T00:33:01.189" v="23241"/>
          <ac:picMkLst>
            <pc:docMk/>
            <pc:sldMk cId="2488166343" sldId="317"/>
            <ac:picMk id="2" creationId="{B0E9850C-0DF8-0350-4D50-0FBF58E18148}"/>
          </ac:picMkLst>
        </pc:picChg>
        <pc:picChg chg="add del mod">
          <ac:chgData name="Kevin Kim" userId="63cec7eb962b2923" providerId="LiveId" clId="{4FE01194-778F-4572-8B5E-83477543EB84}" dt="2023-04-28T00:35:28.932" v="23400" actId="478"/>
          <ac:picMkLst>
            <pc:docMk/>
            <pc:sldMk cId="2488166343" sldId="317"/>
            <ac:picMk id="3" creationId="{B200C487-D886-EF6B-1915-3A8BA94365EE}"/>
          </ac:picMkLst>
        </pc:picChg>
        <pc:picChg chg="add del mod">
          <ac:chgData name="Kevin Kim" userId="63cec7eb962b2923" providerId="LiveId" clId="{4FE01194-778F-4572-8B5E-83477543EB84}" dt="2023-04-28T00:35:49.965" v="23405"/>
          <ac:picMkLst>
            <pc:docMk/>
            <pc:sldMk cId="2488166343" sldId="317"/>
            <ac:picMk id="8" creationId="{6BA55CA8-2C65-79BD-069A-10B92136ABF0}"/>
          </ac:picMkLst>
        </pc:picChg>
        <pc:picChg chg="add mod">
          <ac:chgData name="Kevin Kim" userId="63cec7eb962b2923" providerId="LiveId" clId="{4FE01194-778F-4572-8B5E-83477543EB84}" dt="2023-04-28T05:20:01.847" v="56732" actId="14826"/>
          <ac:picMkLst>
            <pc:docMk/>
            <pc:sldMk cId="2488166343" sldId="317"/>
            <ac:picMk id="10" creationId="{790C6AE0-DBA3-4AD2-CE66-8093A9DEE5F2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Kevin Kim" userId="63cec7eb962b2923" providerId="LiveId" clId="{4FE01194-778F-4572-8B5E-83477543EB84}" dt="2023-04-28T02:16:26.564" v="33339"/>
              <pc2:cmMkLst xmlns:pc2="http://schemas.microsoft.com/office/powerpoint/2019/9/main/command">
                <pc:docMk/>
                <pc:sldMk cId="2488166343" sldId="317"/>
                <pc2:cmMk id="{C2209516-0FBE-4ACC-B226-25D72A9B6555}"/>
              </pc2:cmMkLst>
            </pc226:cmChg>
            <pc226:cmChg xmlns:pc226="http://schemas.microsoft.com/office/powerpoint/2022/06/main/command" chg="add">
              <pc226:chgData name="Kevin Kim" userId="63cec7eb962b2923" providerId="LiveId" clId="{4FE01194-778F-4572-8B5E-83477543EB84}" dt="2023-04-28T02:16:58.281" v="33340"/>
              <pc2:cmMkLst xmlns:pc2="http://schemas.microsoft.com/office/powerpoint/2019/9/main/command">
                <pc:docMk/>
                <pc:sldMk cId="2488166343" sldId="317"/>
                <pc2:cmMk id="{2E1E76DE-0425-4516-9439-BEF11C44D8A7}"/>
              </pc2:cmMkLst>
            </pc226:cmChg>
          </p:ext>
        </pc:extLst>
      </pc:sldChg>
      <pc:sldChg chg="add setBg">
        <pc:chgData name="Kevin Kim" userId="63cec7eb962b2923" providerId="LiveId" clId="{4FE01194-778F-4572-8B5E-83477543EB84}" dt="2023-04-28T02:05:22.041" v="33216"/>
        <pc:sldMkLst>
          <pc:docMk/>
          <pc:sldMk cId="1383145372" sldId="318"/>
        </pc:sldMkLst>
      </pc:sldChg>
      <pc:sldChg chg="addSp delSp modSp add del mod">
        <pc:chgData name="Kevin Kim" userId="63cec7eb962b2923" providerId="LiveId" clId="{4FE01194-778F-4572-8B5E-83477543EB84}" dt="2023-04-27T23:58:51.731" v="21410" actId="47"/>
        <pc:sldMkLst>
          <pc:docMk/>
          <pc:sldMk cId="3280838386" sldId="318"/>
        </pc:sldMkLst>
        <pc:spChg chg="add del">
          <ac:chgData name="Kevin Kim" userId="63cec7eb962b2923" providerId="LiveId" clId="{4FE01194-778F-4572-8B5E-83477543EB84}" dt="2023-04-27T23:57:21.597" v="21103" actId="478"/>
          <ac:spMkLst>
            <pc:docMk/>
            <pc:sldMk cId="3280838386" sldId="318"/>
            <ac:spMk id="2" creationId="{5CE6B339-928E-34D1-04F9-C65E4EB3105E}"/>
          </ac:spMkLst>
        </pc:spChg>
        <pc:spChg chg="mod">
          <ac:chgData name="Kevin Kim" userId="63cec7eb962b2923" providerId="LiveId" clId="{4FE01194-778F-4572-8B5E-83477543EB84}" dt="2023-04-27T23:58:47.575" v="21409" actId="20577"/>
          <ac:spMkLst>
            <pc:docMk/>
            <pc:sldMk cId="3280838386" sldId="318"/>
            <ac:spMk id="3" creationId="{AA6657CD-B923-6C04-B8F9-C73166DCD7B1}"/>
          </ac:spMkLst>
        </pc:spChg>
        <pc:spChg chg="add del mod">
          <ac:chgData name="Kevin Kim" userId="63cec7eb962b2923" providerId="LiveId" clId="{4FE01194-778F-4572-8B5E-83477543EB84}" dt="2023-04-27T23:57:57.656" v="21193" actId="1076"/>
          <ac:spMkLst>
            <pc:docMk/>
            <pc:sldMk cId="3280838386" sldId="318"/>
            <ac:spMk id="4" creationId="{C58F1666-D3AA-F535-9BF7-C557A9B76410}"/>
          </ac:spMkLst>
        </pc:spChg>
        <pc:spChg chg="mod">
          <ac:chgData name="Kevin Kim" userId="63cec7eb962b2923" providerId="LiveId" clId="{4FE01194-778F-4572-8B5E-83477543EB84}" dt="2023-04-27T23:57:20.981" v="21101" actId="14100"/>
          <ac:spMkLst>
            <pc:docMk/>
            <pc:sldMk cId="3280838386" sldId="318"/>
            <ac:spMk id="32" creationId="{4E1CA300-B113-EF4D-5AB9-B295A75F1048}"/>
          </ac:spMkLst>
        </pc:spChg>
        <pc:spChg chg="add del mod">
          <ac:chgData name="Kevin Kim" userId="63cec7eb962b2923" providerId="LiveId" clId="{4FE01194-778F-4572-8B5E-83477543EB84}" dt="2023-04-27T23:57:24.486" v="21108" actId="20577"/>
          <ac:spMkLst>
            <pc:docMk/>
            <pc:sldMk cId="3280838386" sldId="318"/>
            <ac:spMk id="33" creationId="{A3942831-D8CC-B69F-002D-2138C9ACE7A5}"/>
          </ac:spMkLst>
        </pc:spChg>
        <pc:spChg chg="add del">
          <ac:chgData name="Kevin Kim" userId="63cec7eb962b2923" providerId="LiveId" clId="{4FE01194-778F-4572-8B5E-83477543EB84}" dt="2023-04-27T23:57:21.244" v="21102" actId="478"/>
          <ac:spMkLst>
            <pc:docMk/>
            <pc:sldMk cId="3280838386" sldId="318"/>
            <ac:spMk id="34" creationId="{669B4C92-B03B-CDA1-44D0-90E0F8DDE02B}"/>
          </ac:spMkLst>
        </pc:spChg>
      </pc:sldChg>
      <pc:sldChg chg="addSp delSp modSp add mod">
        <pc:chgData name="Kevin Kim" userId="63cec7eb962b2923" providerId="LiveId" clId="{4FE01194-778F-4572-8B5E-83477543EB84}" dt="2023-04-28T05:59:14.027" v="62500" actId="20577"/>
        <pc:sldMkLst>
          <pc:docMk/>
          <pc:sldMk cId="1765018854" sldId="319"/>
        </pc:sldMkLst>
        <pc:spChg chg="mod">
          <ac:chgData name="Kevin Kim" userId="63cec7eb962b2923" providerId="LiveId" clId="{4FE01194-778F-4572-8B5E-83477543EB84}" dt="2023-04-28T05:59:14.027" v="62500" actId="20577"/>
          <ac:spMkLst>
            <pc:docMk/>
            <pc:sldMk cId="1765018854" sldId="319"/>
            <ac:spMk id="3" creationId="{AA6657CD-B923-6C04-B8F9-C73166DCD7B1}"/>
          </ac:spMkLst>
        </pc:spChg>
        <pc:spChg chg="del">
          <ac:chgData name="Kevin Kim" userId="63cec7eb962b2923" providerId="LiveId" clId="{4FE01194-778F-4572-8B5E-83477543EB84}" dt="2023-04-28T05:57:26.755" v="62277" actId="478"/>
          <ac:spMkLst>
            <pc:docMk/>
            <pc:sldMk cId="1765018854" sldId="319"/>
            <ac:spMk id="4" creationId="{C58F1666-D3AA-F535-9BF7-C557A9B76410}"/>
          </ac:spMkLst>
        </pc:spChg>
        <pc:spChg chg="add mod">
          <ac:chgData name="Kevin Kim" userId="63cec7eb962b2923" providerId="LiveId" clId="{4FE01194-778F-4572-8B5E-83477543EB84}" dt="2023-04-28T05:58:51.771" v="62479" actId="1076"/>
          <ac:spMkLst>
            <pc:docMk/>
            <pc:sldMk cId="1765018854" sldId="319"/>
            <ac:spMk id="5" creationId="{71C7ECFC-EE7F-4343-6D39-23D767BB1FA4}"/>
          </ac:spMkLst>
        </pc:spChg>
      </pc:sldChg>
    </pc:docChg>
  </pc:docChgLst>
  <pc:docChgLst>
    <pc:chgData name="Kevin Kim" userId="63cec7eb962b2923" providerId="LiveId" clId="{F53CB093-4A37-461C-AF73-AFF6CDEA9E03}"/>
    <pc:docChg chg="undo custSel addSld delSld modSld">
      <pc:chgData name="Kevin Kim" userId="63cec7eb962b2923" providerId="LiveId" clId="{F53CB093-4A37-461C-AF73-AFF6CDEA9E03}" dt="2023-01-20T15:57:25.906" v="3717" actId="20577"/>
      <pc:docMkLst>
        <pc:docMk/>
      </pc:docMkLst>
      <pc:sldChg chg="modSp new mod">
        <pc:chgData name="Kevin Kim" userId="63cec7eb962b2923" providerId="LiveId" clId="{F53CB093-4A37-461C-AF73-AFF6CDEA9E03}" dt="2023-01-03T18:10:57.481" v="66" actId="20577"/>
        <pc:sldMkLst>
          <pc:docMk/>
          <pc:sldMk cId="3684436995" sldId="256"/>
        </pc:sldMkLst>
        <pc:spChg chg="mod">
          <ac:chgData name="Kevin Kim" userId="63cec7eb962b2923" providerId="LiveId" clId="{F53CB093-4A37-461C-AF73-AFF6CDEA9E03}" dt="2023-01-03T18:10:17.917" v="4" actId="255"/>
          <ac:spMkLst>
            <pc:docMk/>
            <pc:sldMk cId="3684436995" sldId="256"/>
            <ac:spMk id="2" creationId="{E3F3855C-683D-270E-1E46-45831D6FB6B0}"/>
          </ac:spMkLst>
        </pc:spChg>
        <pc:spChg chg="mod">
          <ac:chgData name="Kevin Kim" userId="63cec7eb962b2923" providerId="LiveId" clId="{F53CB093-4A37-461C-AF73-AFF6CDEA9E03}" dt="2023-01-03T18:10:57.481" v="66" actId="20577"/>
          <ac:spMkLst>
            <pc:docMk/>
            <pc:sldMk cId="3684436995" sldId="256"/>
            <ac:spMk id="3" creationId="{A5166965-73B1-B810-F3D6-69E96D1A1C66}"/>
          </ac:spMkLst>
        </pc:spChg>
      </pc:sldChg>
      <pc:sldChg chg="modSp new mod">
        <pc:chgData name="Kevin Kim" userId="63cec7eb962b2923" providerId="LiveId" clId="{F53CB093-4A37-461C-AF73-AFF6CDEA9E03}" dt="2023-01-03T19:01:05.948" v="3191" actId="20577"/>
        <pc:sldMkLst>
          <pc:docMk/>
          <pc:sldMk cId="1360232905" sldId="257"/>
        </pc:sldMkLst>
        <pc:spChg chg="mod">
          <ac:chgData name="Kevin Kim" userId="63cec7eb962b2923" providerId="LiveId" clId="{F53CB093-4A37-461C-AF73-AFF6CDEA9E03}" dt="2023-01-03T18:11:21.017" v="85" actId="20577"/>
          <ac:spMkLst>
            <pc:docMk/>
            <pc:sldMk cId="1360232905" sldId="257"/>
            <ac:spMk id="2" creationId="{C809A2B7-5D1A-E49A-FF2B-8B8F5EBC6C94}"/>
          </ac:spMkLst>
        </pc:spChg>
        <pc:spChg chg="mod">
          <ac:chgData name="Kevin Kim" userId="63cec7eb962b2923" providerId="LiveId" clId="{F53CB093-4A37-461C-AF73-AFF6CDEA9E03}" dt="2023-01-03T19:01:05.948" v="3191" actId="20577"/>
          <ac:spMkLst>
            <pc:docMk/>
            <pc:sldMk cId="1360232905" sldId="257"/>
            <ac:spMk id="3" creationId="{B30F6E42-2A59-97F8-0E97-6182107D7F38}"/>
          </ac:spMkLst>
        </pc:spChg>
      </pc:sldChg>
      <pc:sldChg chg="addSp delSp modSp new mod">
        <pc:chgData name="Kevin Kim" userId="63cec7eb962b2923" providerId="LiveId" clId="{F53CB093-4A37-461C-AF73-AFF6CDEA9E03}" dt="2023-01-03T18:54:27.421" v="3039" actId="20577"/>
        <pc:sldMkLst>
          <pc:docMk/>
          <pc:sldMk cId="362250659" sldId="258"/>
        </pc:sldMkLst>
        <pc:spChg chg="mod">
          <ac:chgData name="Kevin Kim" userId="63cec7eb962b2923" providerId="LiveId" clId="{F53CB093-4A37-461C-AF73-AFF6CDEA9E03}" dt="2023-01-03T18:19:52.071" v="1129" actId="20577"/>
          <ac:spMkLst>
            <pc:docMk/>
            <pc:sldMk cId="362250659" sldId="258"/>
            <ac:spMk id="2" creationId="{762044F4-1654-A142-A43F-DD939A560BFD}"/>
          </ac:spMkLst>
        </pc:spChg>
        <pc:spChg chg="del">
          <ac:chgData name="Kevin Kim" userId="63cec7eb962b2923" providerId="LiveId" clId="{F53CB093-4A37-461C-AF73-AFF6CDEA9E03}" dt="2023-01-03T18:20:05.001" v="1132"/>
          <ac:spMkLst>
            <pc:docMk/>
            <pc:sldMk cId="362250659" sldId="258"/>
            <ac:spMk id="3" creationId="{3EC8F18A-3948-E6CA-3643-1CF056C585AC}"/>
          </ac:spMkLst>
        </pc:spChg>
        <pc:spChg chg="add del">
          <ac:chgData name="Kevin Kim" userId="63cec7eb962b2923" providerId="LiveId" clId="{F53CB093-4A37-461C-AF73-AFF6CDEA9E03}" dt="2023-01-03T18:19:54.513" v="1131"/>
          <ac:spMkLst>
            <pc:docMk/>
            <pc:sldMk cId="362250659" sldId="258"/>
            <ac:spMk id="4" creationId="{F7D66A00-245E-59FE-C903-CCEC52B81E1B}"/>
          </ac:spMkLst>
        </pc:spChg>
        <pc:spChg chg="add del">
          <ac:chgData name="Kevin Kim" userId="63cec7eb962b2923" providerId="LiveId" clId="{F53CB093-4A37-461C-AF73-AFF6CDEA9E03}" dt="2023-01-03T18:19:54.513" v="1131"/>
          <ac:spMkLst>
            <pc:docMk/>
            <pc:sldMk cId="362250659" sldId="258"/>
            <ac:spMk id="5" creationId="{4599430D-F4EF-14B0-0338-7DC5FDF43795}"/>
          </ac:spMkLst>
        </pc:spChg>
        <pc:spChg chg="add mod">
          <ac:chgData name="Kevin Kim" userId="63cec7eb962b2923" providerId="LiveId" clId="{F53CB093-4A37-461C-AF73-AFF6CDEA9E03}" dt="2023-01-03T18:54:27.421" v="3039" actId="20577"/>
          <ac:spMkLst>
            <pc:docMk/>
            <pc:sldMk cId="362250659" sldId="258"/>
            <ac:spMk id="7" creationId="{F057C69E-A66D-3667-6F90-3E548A98E3EA}"/>
          </ac:spMkLst>
        </pc:spChg>
        <pc:picChg chg="add mod">
          <ac:chgData name="Kevin Kim" userId="63cec7eb962b2923" providerId="LiveId" clId="{F53CB093-4A37-461C-AF73-AFF6CDEA9E03}" dt="2023-01-03T18:50:38.187" v="2951" actId="1038"/>
          <ac:picMkLst>
            <pc:docMk/>
            <pc:sldMk cId="362250659" sldId="258"/>
            <ac:picMk id="6" creationId="{EC939D19-88ED-BF2D-B464-4CADD3735D47}"/>
          </ac:picMkLst>
        </pc:picChg>
        <pc:picChg chg="add del">
          <ac:chgData name="Kevin Kim" userId="63cec7eb962b2923" providerId="LiveId" clId="{F53CB093-4A37-461C-AF73-AFF6CDEA9E03}" dt="2023-01-03T18:19:54.513" v="1131"/>
          <ac:picMkLst>
            <pc:docMk/>
            <pc:sldMk cId="362250659" sldId="258"/>
            <ac:picMk id="1025" creationId="{A801DC04-EEC7-7CE6-7E36-4FC30A37ADCD}"/>
          </ac:picMkLst>
        </pc:picChg>
      </pc:sldChg>
      <pc:sldChg chg="addSp delSp modSp new mod">
        <pc:chgData name="Kevin Kim" userId="63cec7eb962b2923" providerId="LiveId" clId="{F53CB093-4A37-461C-AF73-AFF6CDEA9E03}" dt="2023-01-03T18:38:21.879" v="2071" actId="1076"/>
        <pc:sldMkLst>
          <pc:docMk/>
          <pc:sldMk cId="3388509800" sldId="259"/>
        </pc:sldMkLst>
        <pc:spChg chg="mod">
          <ac:chgData name="Kevin Kim" userId="63cec7eb962b2923" providerId="LiveId" clId="{F53CB093-4A37-461C-AF73-AFF6CDEA9E03}" dt="2023-01-03T18:25:33.345" v="1591" actId="20577"/>
          <ac:spMkLst>
            <pc:docMk/>
            <pc:sldMk cId="3388509800" sldId="259"/>
            <ac:spMk id="2" creationId="{20AE8FAE-AAD9-D80A-9C58-38666E61C674}"/>
          </ac:spMkLst>
        </pc:spChg>
        <pc:spChg chg="del">
          <ac:chgData name="Kevin Kim" userId="63cec7eb962b2923" providerId="LiveId" clId="{F53CB093-4A37-461C-AF73-AFF6CDEA9E03}" dt="2023-01-03T18:26:02.240" v="1592"/>
          <ac:spMkLst>
            <pc:docMk/>
            <pc:sldMk cId="3388509800" sldId="259"/>
            <ac:spMk id="3" creationId="{E231F39F-0102-0E9F-40FF-CD8EA716045E}"/>
          </ac:spMkLst>
        </pc:spChg>
        <pc:spChg chg="add del mod">
          <ac:chgData name="Kevin Kim" userId="63cec7eb962b2923" providerId="LiveId" clId="{F53CB093-4A37-461C-AF73-AFF6CDEA9E03}" dt="2023-01-03T18:26:42.852" v="1598" actId="3680"/>
          <ac:spMkLst>
            <pc:docMk/>
            <pc:sldMk cId="3388509800" sldId="259"/>
            <ac:spMk id="7" creationId="{B100EED3-BFFC-838B-F777-0038826004AC}"/>
          </ac:spMkLst>
        </pc:spChg>
        <pc:spChg chg="add del mod">
          <ac:chgData name="Kevin Kim" userId="63cec7eb962b2923" providerId="LiveId" clId="{F53CB093-4A37-461C-AF73-AFF6CDEA9E03}" dt="2023-01-03T18:27:16.921" v="1609"/>
          <ac:spMkLst>
            <pc:docMk/>
            <pc:sldMk cId="3388509800" sldId="259"/>
            <ac:spMk id="12" creationId="{8C27D323-9AA8-FB24-D0B1-10FC6D5C99A0}"/>
          </ac:spMkLst>
        </pc:spChg>
        <pc:spChg chg="add del mod">
          <ac:chgData name="Kevin Kim" userId="63cec7eb962b2923" providerId="LiveId" clId="{F53CB093-4A37-461C-AF73-AFF6CDEA9E03}" dt="2023-01-03T18:28:08.031" v="1620"/>
          <ac:spMkLst>
            <pc:docMk/>
            <pc:sldMk cId="3388509800" sldId="259"/>
            <ac:spMk id="15" creationId="{2A6D33A7-24F0-C54F-FA99-1481221E330B}"/>
          </ac:spMkLst>
        </pc:spChg>
        <pc:graphicFrameChg chg="add del mod ord modGraphic">
          <ac:chgData name="Kevin Kim" userId="63cec7eb962b2923" providerId="LiveId" clId="{F53CB093-4A37-461C-AF73-AFF6CDEA9E03}" dt="2023-01-03T18:27:06.306" v="1605" actId="478"/>
          <ac:graphicFrameMkLst>
            <pc:docMk/>
            <pc:sldMk cId="3388509800" sldId="259"/>
            <ac:graphicFrameMk id="8" creationId="{55058ED1-CE1C-6599-19DC-F89F5DA412C1}"/>
          </ac:graphicFrameMkLst>
        </pc:graphicFrameChg>
        <pc:picChg chg="add del mod">
          <ac:chgData name="Kevin Kim" userId="63cec7eb962b2923" providerId="LiveId" clId="{F53CB093-4A37-461C-AF73-AFF6CDEA9E03}" dt="2023-01-03T18:26:34.361" v="1597" actId="478"/>
          <ac:picMkLst>
            <pc:docMk/>
            <pc:sldMk cId="3388509800" sldId="259"/>
            <ac:picMk id="4" creationId="{EB41A7A9-0AB2-DDF6-386F-87FA81B1DB47}"/>
          </ac:picMkLst>
        </pc:picChg>
        <pc:picChg chg="add del mod">
          <ac:chgData name="Kevin Kim" userId="63cec7eb962b2923" providerId="LiveId" clId="{F53CB093-4A37-461C-AF73-AFF6CDEA9E03}" dt="2023-01-03T18:26:33.388" v="1596" actId="478"/>
          <ac:picMkLst>
            <pc:docMk/>
            <pc:sldMk cId="3388509800" sldId="259"/>
            <ac:picMk id="5" creationId="{76FDD97F-FECE-BCD0-8238-D68749170C55}"/>
          </ac:picMkLst>
        </pc:picChg>
        <pc:picChg chg="add del mod">
          <ac:chgData name="Kevin Kim" userId="63cec7eb962b2923" providerId="LiveId" clId="{F53CB093-4A37-461C-AF73-AFF6CDEA9E03}" dt="2023-01-03T18:27:03.062" v="1604" actId="478"/>
          <ac:picMkLst>
            <pc:docMk/>
            <pc:sldMk cId="3388509800" sldId="259"/>
            <ac:picMk id="9" creationId="{B80B05CE-D1C5-6E85-4252-3CB6B9299815}"/>
          </ac:picMkLst>
        </pc:picChg>
        <pc:picChg chg="add del mod">
          <ac:chgData name="Kevin Kim" userId="63cec7eb962b2923" providerId="LiveId" clId="{F53CB093-4A37-461C-AF73-AFF6CDEA9E03}" dt="2023-01-03T18:27:02.203" v="1603" actId="478"/>
          <ac:picMkLst>
            <pc:docMk/>
            <pc:sldMk cId="3388509800" sldId="259"/>
            <ac:picMk id="10" creationId="{1D3DC887-3F3C-AB99-010C-9BD540CEB6FF}"/>
          </ac:picMkLst>
        </pc:picChg>
        <pc:picChg chg="add mod">
          <ac:chgData name="Kevin Kim" userId="63cec7eb962b2923" providerId="LiveId" clId="{F53CB093-4A37-461C-AF73-AFF6CDEA9E03}" dt="2023-01-03T18:38:19.364" v="2070" actId="1076"/>
          <ac:picMkLst>
            <pc:docMk/>
            <pc:sldMk cId="3388509800" sldId="259"/>
            <ac:picMk id="13" creationId="{76C0766C-4999-2CFE-7EAC-939947A85055}"/>
          </ac:picMkLst>
        </pc:picChg>
        <pc:picChg chg="add mod">
          <ac:chgData name="Kevin Kim" userId="63cec7eb962b2923" providerId="LiveId" clId="{F53CB093-4A37-461C-AF73-AFF6CDEA9E03}" dt="2023-01-03T18:38:21.879" v="2071" actId="1076"/>
          <ac:picMkLst>
            <pc:docMk/>
            <pc:sldMk cId="3388509800" sldId="259"/>
            <ac:picMk id="14" creationId="{9F2D5C7E-59B6-6EBA-B03E-E96A7817E591}"/>
          </ac:picMkLst>
        </pc:picChg>
      </pc:sldChg>
      <pc:sldChg chg="addSp delSp modSp new mod">
        <pc:chgData name="Kevin Kim" userId="63cec7eb962b2923" providerId="LiveId" clId="{F53CB093-4A37-461C-AF73-AFF6CDEA9E03}" dt="2023-01-05T00:34:46.828" v="3193" actId="14826"/>
        <pc:sldMkLst>
          <pc:docMk/>
          <pc:sldMk cId="2953579054" sldId="260"/>
        </pc:sldMkLst>
        <pc:spChg chg="mod">
          <ac:chgData name="Kevin Kim" userId="63cec7eb962b2923" providerId="LiveId" clId="{F53CB093-4A37-461C-AF73-AFF6CDEA9E03}" dt="2023-01-03T18:34:16.515" v="1923" actId="20577"/>
          <ac:spMkLst>
            <pc:docMk/>
            <pc:sldMk cId="2953579054" sldId="260"/>
            <ac:spMk id="2" creationId="{DCD0CCAD-D9FC-94EC-1B22-788ABBD025A1}"/>
          </ac:spMkLst>
        </pc:spChg>
        <pc:spChg chg="add del">
          <ac:chgData name="Kevin Kim" userId="63cec7eb962b2923" providerId="LiveId" clId="{F53CB093-4A37-461C-AF73-AFF6CDEA9E03}" dt="2023-01-03T18:29:28.820" v="1668" actId="478"/>
          <ac:spMkLst>
            <pc:docMk/>
            <pc:sldMk cId="2953579054" sldId="260"/>
            <ac:spMk id="3" creationId="{76F0530B-EA68-0D79-4040-BDA63C056AC6}"/>
          </ac:spMkLst>
        </pc:spChg>
        <pc:spChg chg="add mod">
          <ac:chgData name="Kevin Kim" userId="63cec7eb962b2923" providerId="LiveId" clId="{F53CB093-4A37-461C-AF73-AFF6CDEA9E03}" dt="2023-01-03T18:33:52.155" v="1893" actId="1076"/>
          <ac:spMkLst>
            <pc:docMk/>
            <pc:sldMk cId="2953579054" sldId="260"/>
            <ac:spMk id="8" creationId="{2A4F22D3-0E1A-3F6B-5FF1-C77D68CCAFD3}"/>
          </ac:spMkLst>
        </pc:spChg>
        <pc:spChg chg="add mod">
          <ac:chgData name="Kevin Kim" userId="63cec7eb962b2923" providerId="LiveId" clId="{F53CB093-4A37-461C-AF73-AFF6CDEA9E03}" dt="2023-01-03T18:33:41.038" v="1891" actId="1076"/>
          <ac:spMkLst>
            <pc:docMk/>
            <pc:sldMk cId="2953579054" sldId="260"/>
            <ac:spMk id="9" creationId="{B449CB8A-355C-B187-902C-858D31C3935F}"/>
          </ac:spMkLst>
        </pc:spChg>
        <pc:picChg chg="add mod">
          <ac:chgData name="Kevin Kim" userId="63cec7eb962b2923" providerId="LiveId" clId="{F53CB093-4A37-461C-AF73-AFF6CDEA9E03}" dt="2023-01-03T18:29:07.772" v="1666"/>
          <ac:picMkLst>
            <pc:docMk/>
            <pc:sldMk cId="2953579054" sldId="260"/>
            <ac:picMk id="4" creationId="{A37DF133-74EF-237F-39E8-40E10D595BB8}"/>
          </ac:picMkLst>
        </pc:picChg>
        <pc:picChg chg="add mod">
          <ac:chgData name="Kevin Kim" userId="63cec7eb962b2923" providerId="LiveId" clId="{F53CB093-4A37-461C-AF73-AFF6CDEA9E03}" dt="2023-01-05T00:34:07.277" v="3192" actId="14826"/>
          <ac:picMkLst>
            <pc:docMk/>
            <pc:sldMk cId="2953579054" sldId="260"/>
            <ac:picMk id="5" creationId="{709390FA-BA82-1BBA-AB60-77E150CA8B0A}"/>
          </ac:picMkLst>
        </pc:picChg>
        <pc:picChg chg="add mod">
          <ac:chgData name="Kevin Kim" userId="63cec7eb962b2923" providerId="LiveId" clId="{F53CB093-4A37-461C-AF73-AFF6CDEA9E03}" dt="2023-01-05T00:34:46.828" v="3193" actId="14826"/>
          <ac:picMkLst>
            <pc:docMk/>
            <pc:sldMk cId="2953579054" sldId="260"/>
            <ac:picMk id="6" creationId="{455B4FB0-DDB1-8893-00ED-18DC9BFA0BE8}"/>
          </ac:picMkLst>
        </pc:picChg>
        <pc:picChg chg="add del mod">
          <ac:chgData name="Kevin Kim" userId="63cec7eb962b2923" providerId="LiveId" clId="{F53CB093-4A37-461C-AF73-AFF6CDEA9E03}" dt="2023-01-03T18:30:37.063" v="1757" actId="21"/>
          <ac:picMkLst>
            <pc:docMk/>
            <pc:sldMk cId="2953579054" sldId="260"/>
            <ac:picMk id="7" creationId="{FEA9A081-17C9-1C78-4322-38D676D22C1D}"/>
          </ac:picMkLst>
        </pc:picChg>
        <pc:picChg chg="add del mod">
          <ac:chgData name="Kevin Kim" userId="63cec7eb962b2923" providerId="LiveId" clId="{F53CB093-4A37-461C-AF73-AFF6CDEA9E03}" dt="2023-01-03T18:35:55.255" v="1946" actId="478"/>
          <ac:picMkLst>
            <pc:docMk/>
            <pc:sldMk cId="2953579054" sldId="260"/>
            <ac:picMk id="10" creationId="{773DBB08-4A88-2AA9-6280-664FA6DB8398}"/>
          </ac:picMkLst>
        </pc:picChg>
      </pc:sldChg>
      <pc:sldChg chg="addSp delSp modSp new mod">
        <pc:chgData name="Kevin Kim" userId="63cec7eb962b2923" providerId="LiveId" clId="{F53CB093-4A37-461C-AF73-AFF6CDEA9E03}" dt="2023-01-05T00:54:27.735" v="3195" actId="14826"/>
        <pc:sldMkLst>
          <pc:docMk/>
          <pc:sldMk cId="651639009" sldId="261"/>
        </pc:sldMkLst>
        <pc:spChg chg="mod">
          <ac:chgData name="Kevin Kim" userId="63cec7eb962b2923" providerId="LiveId" clId="{F53CB093-4A37-461C-AF73-AFF6CDEA9E03}" dt="2023-01-03T18:34:23.618" v="1926" actId="20577"/>
          <ac:spMkLst>
            <pc:docMk/>
            <pc:sldMk cId="651639009" sldId="261"/>
            <ac:spMk id="2" creationId="{0D5DCCFA-BD76-65EF-3389-4A07FEC5BF4A}"/>
          </ac:spMkLst>
        </pc:spChg>
        <pc:spChg chg="del">
          <ac:chgData name="Kevin Kim" userId="63cec7eb962b2923" providerId="LiveId" clId="{F53CB093-4A37-461C-AF73-AFF6CDEA9E03}" dt="2023-01-03T18:30:40.087" v="1759" actId="478"/>
          <ac:spMkLst>
            <pc:docMk/>
            <pc:sldMk cId="651639009" sldId="261"/>
            <ac:spMk id="3" creationId="{EF11A2A6-C586-2347-E05C-1803C4DE8256}"/>
          </ac:spMkLst>
        </pc:spChg>
        <pc:spChg chg="add del mod">
          <ac:chgData name="Kevin Kim" userId="63cec7eb962b2923" providerId="LiveId" clId="{F53CB093-4A37-461C-AF73-AFF6CDEA9E03}" dt="2023-01-03T18:30:15.123" v="1681"/>
          <ac:spMkLst>
            <pc:docMk/>
            <pc:sldMk cId="651639009" sldId="261"/>
            <ac:spMk id="4" creationId="{E8B6015D-0F3C-D1B1-B334-18861816F509}"/>
          </ac:spMkLst>
        </pc:spChg>
        <pc:spChg chg="add mod">
          <ac:chgData name="Kevin Kim" userId="63cec7eb962b2923" providerId="LiveId" clId="{F53CB093-4A37-461C-AF73-AFF6CDEA9E03}" dt="2023-01-03T18:37:56.540" v="2068" actId="1076"/>
          <ac:spMkLst>
            <pc:docMk/>
            <pc:sldMk cId="651639009" sldId="261"/>
            <ac:spMk id="7" creationId="{60D55B6C-421E-0739-CE85-7FD27BD515CF}"/>
          </ac:spMkLst>
        </pc:spChg>
        <pc:picChg chg="add del mod">
          <ac:chgData name="Kevin Kim" userId="63cec7eb962b2923" providerId="LiveId" clId="{F53CB093-4A37-461C-AF73-AFF6CDEA9E03}" dt="2023-01-03T18:35:41.922" v="1943" actId="21"/>
          <ac:picMkLst>
            <pc:docMk/>
            <pc:sldMk cId="651639009" sldId="261"/>
            <ac:picMk id="5" creationId="{32791470-48C7-FA2A-885B-5EF1407C2AF4}"/>
          </ac:picMkLst>
        </pc:picChg>
        <pc:picChg chg="add mod">
          <ac:chgData name="Kevin Kim" userId="63cec7eb962b2923" providerId="LiveId" clId="{F53CB093-4A37-461C-AF73-AFF6CDEA9E03}" dt="2023-01-05T00:54:27.735" v="3195" actId="14826"/>
          <ac:picMkLst>
            <pc:docMk/>
            <pc:sldMk cId="651639009" sldId="261"/>
            <ac:picMk id="6" creationId="{9B97CDAB-E4F3-55B0-89A4-077EBEFFEC89}"/>
          </ac:picMkLst>
        </pc:picChg>
      </pc:sldChg>
      <pc:sldChg chg="addSp delSp modSp new mod">
        <pc:chgData name="Kevin Kim" userId="63cec7eb962b2923" providerId="LiveId" clId="{F53CB093-4A37-461C-AF73-AFF6CDEA9E03}" dt="2023-01-05T17:40:17.301" v="3203" actId="20577"/>
        <pc:sldMkLst>
          <pc:docMk/>
          <pc:sldMk cId="4200028361" sldId="262"/>
        </pc:sldMkLst>
        <pc:spChg chg="del mod">
          <ac:chgData name="Kevin Kim" userId="63cec7eb962b2923" providerId="LiveId" clId="{F53CB093-4A37-461C-AF73-AFF6CDEA9E03}" dt="2023-01-03T18:38:36.890" v="2090" actId="478"/>
          <ac:spMkLst>
            <pc:docMk/>
            <pc:sldMk cId="4200028361" sldId="262"/>
            <ac:spMk id="2" creationId="{10C338C5-7AAB-3C0D-12F3-D5D38EFBA39D}"/>
          </ac:spMkLst>
        </pc:spChg>
        <pc:spChg chg="del">
          <ac:chgData name="Kevin Kim" userId="63cec7eb962b2923" providerId="LiveId" clId="{F53CB093-4A37-461C-AF73-AFF6CDEA9E03}" dt="2023-01-03T18:38:33.266" v="2089" actId="478"/>
          <ac:spMkLst>
            <pc:docMk/>
            <pc:sldMk cId="4200028361" sldId="262"/>
            <ac:spMk id="3" creationId="{7C04E704-8099-DD80-1E37-A169437BE5CF}"/>
          </ac:spMkLst>
        </pc:spChg>
        <pc:spChg chg="add del mod">
          <ac:chgData name="Kevin Kim" userId="63cec7eb962b2923" providerId="LiveId" clId="{F53CB093-4A37-461C-AF73-AFF6CDEA9E03}" dt="2023-01-03T18:38:46.175" v="2091" actId="478"/>
          <ac:spMkLst>
            <pc:docMk/>
            <pc:sldMk cId="4200028361" sldId="262"/>
            <ac:spMk id="5" creationId="{6F18FF0D-8BEA-6AEC-929C-7AF96F13C9C4}"/>
          </ac:spMkLst>
        </pc:spChg>
        <pc:spChg chg="add mod">
          <ac:chgData name="Kevin Kim" userId="63cec7eb962b2923" providerId="LiveId" clId="{F53CB093-4A37-461C-AF73-AFF6CDEA9E03}" dt="2023-01-03T18:38:46.566" v="2092"/>
          <ac:spMkLst>
            <pc:docMk/>
            <pc:sldMk cId="4200028361" sldId="262"/>
            <ac:spMk id="6" creationId="{7947087E-F0EA-DA1D-FD52-D80F155160A3}"/>
          </ac:spMkLst>
        </pc:spChg>
        <pc:graphicFrameChg chg="add mod modGraphic">
          <ac:chgData name="Kevin Kim" userId="63cec7eb962b2923" providerId="LiveId" clId="{F53CB093-4A37-461C-AF73-AFF6CDEA9E03}" dt="2023-01-05T17:40:17.301" v="3203" actId="20577"/>
          <ac:graphicFrameMkLst>
            <pc:docMk/>
            <pc:sldMk cId="4200028361" sldId="262"/>
            <ac:graphicFrameMk id="7" creationId="{7E12821F-2F05-7E4C-BB8A-AC904A1BA7F1}"/>
          </ac:graphicFrameMkLst>
        </pc:graphicFrameChg>
      </pc:sldChg>
      <pc:sldChg chg="addSp modSp new mod">
        <pc:chgData name="Kevin Kim" userId="63cec7eb962b2923" providerId="LiveId" clId="{F53CB093-4A37-461C-AF73-AFF6CDEA9E03}" dt="2023-01-17T00:08:01.485" v="3627" actId="20577"/>
        <pc:sldMkLst>
          <pc:docMk/>
          <pc:sldMk cId="1548851490" sldId="263"/>
        </pc:sldMkLst>
        <pc:spChg chg="mod">
          <ac:chgData name="Kevin Kim" userId="63cec7eb962b2923" providerId="LiveId" clId="{F53CB093-4A37-461C-AF73-AFF6CDEA9E03}" dt="2023-01-17T00:08:01.485" v="3627" actId="20577"/>
          <ac:spMkLst>
            <pc:docMk/>
            <pc:sldMk cId="1548851490" sldId="263"/>
            <ac:spMk id="2" creationId="{EAFB73B1-04DE-B086-9E30-88F9750B1F7E}"/>
          </ac:spMkLst>
        </pc:spChg>
        <pc:spChg chg="mod">
          <ac:chgData name="Kevin Kim" userId="63cec7eb962b2923" providerId="LiveId" clId="{F53CB093-4A37-461C-AF73-AFF6CDEA9E03}" dt="2023-01-03T18:43:30.377" v="2339" actId="20577"/>
          <ac:spMkLst>
            <pc:docMk/>
            <pc:sldMk cId="1548851490" sldId="263"/>
            <ac:spMk id="3" creationId="{AC64BBC3-5656-EFB4-9120-703EBB342EA1}"/>
          </ac:spMkLst>
        </pc:spChg>
        <pc:picChg chg="add mod">
          <ac:chgData name="Kevin Kim" userId="63cec7eb962b2923" providerId="LiveId" clId="{F53CB093-4A37-461C-AF73-AFF6CDEA9E03}" dt="2023-01-03T18:43:36.263" v="2340" actId="1076"/>
          <ac:picMkLst>
            <pc:docMk/>
            <pc:sldMk cId="1548851490" sldId="263"/>
            <ac:picMk id="5" creationId="{9BD38B17-CE18-BF0D-D1B5-6EBCC3D21DC3}"/>
          </ac:picMkLst>
        </pc:picChg>
        <pc:picChg chg="add mod modCrop">
          <ac:chgData name="Kevin Kim" userId="63cec7eb962b2923" providerId="LiveId" clId="{F53CB093-4A37-461C-AF73-AFF6CDEA9E03}" dt="2023-01-03T18:43:36.263" v="2340" actId="1076"/>
          <ac:picMkLst>
            <pc:docMk/>
            <pc:sldMk cId="1548851490" sldId="263"/>
            <ac:picMk id="7" creationId="{889A6FEF-9C52-5984-8E67-A3FD547AA20B}"/>
          </ac:picMkLst>
        </pc:picChg>
      </pc:sldChg>
      <pc:sldChg chg="modSp new mod">
        <pc:chgData name="Kevin Kim" userId="63cec7eb962b2923" providerId="LiveId" clId="{F53CB093-4A37-461C-AF73-AFF6CDEA9E03}" dt="2023-01-03T18:49:43.331" v="2950" actId="20577"/>
        <pc:sldMkLst>
          <pc:docMk/>
          <pc:sldMk cId="92052527" sldId="264"/>
        </pc:sldMkLst>
        <pc:spChg chg="mod">
          <ac:chgData name="Kevin Kim" userId="63cec7eb962b2923" providerId="LiveId" clId="{F53CB093-4A37-461C-AF73-AFF6CDEA9E03}" dt="2023-01-03T18:42:51.173" v="2222" actId="20577"/>
          <ac:spMkLst>
            <pc:docMk/>
            <pc:sldMk cId="92052527" sldId="264"/>
            <ac:spMk id="2" creationId="{493043F1-CD39-9627-4C00-809C6DA6A290}"/>
          </ac:spMkLst>
        </pc:spChg>
        <pc:spChg chg="mod">
          <ac:chgData name="Kevin Kim" userId="63cec7eb962b2923" providerId="LiveId" clId="{F53CB093-4A37-461C-AF73-AFF6CDEA9E03}" dt="2023-01-03T18:49:43.331" v="2950" actId="20577"/>
          <ac:spMkLst>
            <pc:docMk/>
            <pc:sldMk cId="92052527" sldId="264"/>
            <ac:spMk id="3" creationId="{6845F2CE-D8BB-9975-CCCE-E5414ED44908}"/>
          </ac:spMkLst>
        </pc:spChg>
      </pc:sldChg>
      <pc:sldChg chg="modSp mod">
        <pc:chgData name="Kevin Kim" userId="63cec7eb962b2923" providerId="LiveId" clId="{F53CB093-4A37-461C-AF73-AFF6CDEA9E03}" dt="2023-01-17T00:07:58.197" v="3625" actId="20577"/>
        <pc:sldMkLst>
          <pc:docMk/>
          <pc:sldMk cId="3424726255" sldId="265"/>
        </pc:sldMkLst>
        <pc:spChg chg="mod">
          <ac:chgData name="Kevin Kim" userId="63cec7eb962b2923" providerId="LiveId" clId="{F53CB093-4A37-461C-AF73-AFF6CDEA9E03}" dt="2023-01-17T00:07:58.197" v="3625" actId="20577"/>
          <ac:spMkLst>
            <pc:docMk/>
            <pc:sldMk cId="3424726255" sldId="265"/>
            <ac:spMk id="2" creationId="{FBDF6FB9-3506-32F7-0DE1-298FFF6CCEEF}"/>
          </ac:spMkLst>
        </pc:spChg>
      </pc:sldChg>
      <pc:sldChg chg="modSp mod">
        <pc:chgData name="Kevin Kim" userId="63cec7eb962b2923" providerId="LiveId" clId="{F53CB093-4A37-461C-AF73-AFF6CDEA9E03}" dt="2023-01-20T15:57:25.906" v="3717" actId="20577"/>
        <pc:sldMkLst>
          <pc:docMk/>
          <pc:sldMk cId="2414049796" sldId="266"/>
        </pc:sldMkLst>
        <pc:spChg chg="mod">
          <ac:chgData name="Kevin Kim" userId="63cec7eb962b2923" providerId="LiveId" clId="{F53CB093-4A37-461C-AF73-AFF6CDEA9E03}" dt="2023-01-17T00:07:50.367" v="3621" actId="20577"/>
          <ac:spMkLst>
            <pc:docMk/>
            <pc:sldMk cId="2414049796" sldId="266"/>
            <ac:spMk id="2" creationId="{FBDF6FB9-3506-32F7-0DE1-298FFF6CCEEF}"/>
          </ac:spMkLst>
        </pc:spChg>
        <pc:spChg chg="mod">
          <ac:chgData name="Kevin Kim" userId="63cec7eb962b2923" providerId="LiveId" clId="{F53CB093-4A37-461C-AF73-AFF6CDEA9E03}" dt="2023-01-20T15:57:25.906" v="3717" actId="20577"/>
          <ac:spMkLst>
            <pc:docMk/>
            <pc:sldMk cId="2414049796" sldId="266"/>
            <ac:spMk id="3" creationId="{4A88D549-7AF5-C5AB-1845-6796381DB0BE}"/>
          </ac:spMkLst>
        </pc:spChg>
        <pc:spChg chg="mod">
          <ac:chgData name="Kevin Kim" userId="63cec7eb962b2923" providerId="LiveId" clId="{F53CB093-4A37-461C-AF73-AFF6CDEA9E03}" dt="2023-01-16T23:43:22.086" v="3488" actId="20577"/>
          <ac:spMkLst>
            <pc:docMk/>
            <pc:sldMk cId="2414049796" sldId="266"/>
            <ac:spMk id="10" creationId="{A02E4786-EA0E-6D7C-A9B7-73957CFB8558}"/>
          </ac:spMkLst>
        </pc:spChg>
      </pc:sldChg>
      <pc:sldChg chg="modSp mod">
        <pc:chgData name="Kevin Kim" userId="63cec7eb962b2923" providerId="LiveId" clId="{F53CB093-4A37-461C-AF73-AFF6CDEA9E03}" dt="2023-01-17T00:07:54.172" v="3623" actId="20577"/>
        <pc:sldMkLst>
          <pc:docMk/>
          <pc:sldMk cId="3537392977" sldId="267"/>
        </pc:sldMkLst>
        <pc:spChg chg="mod">
          <ac:chgData name="Kevin Kim" userId="63cec7eb962b2923" providerId="LiveId" clId="{F53CB093-4A37-461C-AF73-AFF6CDEA9E03}" dt="2023-01-17T00:07:54.172" v="3623" actId="20577"/>
          <ac:spMkLst>
            <pc:docMk/>
            <pc:sldMk cId="3537392977" sldId="267"/>
            <ac:spMk id="2" creationId="{FBDF6FB9-3506-32F7-0DE1-298FFF6CCEEF}"/>
          </ac:spMkLst>
        </pc:spChg>
      </pc:sldChg>
      <pc:sldChg chg="addSp delSp modSp add mod">
        <pc:chgData name="Kevin Kim" userId="63cec7eb962b2923" providerId="LiveId" clId="{F53CB093-4A37-461C-AF73-AFF6CDEA9E03}" dt="2023-01-17T00:07:45.326" v="3617" actId="1076"/>
        <pc:sldMkLst>
          <pc:docMk/>
          <pc:sldMk cId="3260543658" sldId="268"/>
        </pc:sldMkLst>
        <pc:spChg chg="mod">
          <ac:chgData name="Kevin Kim" userId="63cec7eb962b2923" providerId="LiveId" clId="{F53CB093-4A37-461C-AF73-AFF6CDEA9E03}" dt="2023-01-16T23:39:50.083" v="3210" actId="20577"/>
          <ac:spMkLst>
            <pc:docMk/>
            <pc:sldMk cId="3260543658" sldId="268"/>
            <ac:spMk id="2" creationId="{FBDF6FB9-3506-32F7-0DE1-298FFF6CCEEF}"/>
          </ac:spMkLst>
        </pc:spChg>
        <pc:spChg chg="mod">
          <ac:chgData name="Kevin Kim" userId="63cec7eb962b2923" providerId="LiveId" clId="{F53CB093-4A37-461C-AF73-AFF6CDEA9E03}" dt="2023-01-17T00:07:45.326" v="3617" actId="1076"/>
          <ac:spMkLst>
            <pc:docMk/>
            <pc:sldMk cId="3260543658" sldId="268"/>
            <ac:spMk id="3" creationId="{4A88D549-7AF5-C5AB-1845-6796381DB0BE}"/>
          </ac:spMkLst>
        </pc:spChg>
        <pc:spChg chg="del">
          <ac:chgData name="Kevin Kim" userId="63cec7eb962b2923" providerId="LiveId" clId="{F53CB093-4A37-461C-AF73-AFF6CDEA9E03}" dt="2023-01-16T23:40:58.565" v="3385" actId="478"/>
          <ac:spMkLst>
            <pc:docMk/>
            <pc:sldMk cId="3260543658" sldId="268"/>
            <ac:spMk id="4" creationId="{4341D8FD-80FC-A179-A88F-D89B1B1A75ED}"/>
          </ac:spMkLst>
        </pc:spChg>
        <pc:spChg chg="del">
          <ac:chgData name="Kevin Kim" userId="63cec7eb962b2923" providerId="LiveId" clId="{F53CB093-4A37-461C-AF73-AFF6CDEA9E03}" dt="2023-01-16T23:40:58.565" v="3385" actId="478"/>
          <ac:spMkLst>
            <pc:docMk/>
            <pc:sldMk cId="3260543658" sldId="268"/>
            <ac:spMk id="5" creationId="{D77942D9-6A48-1091-32F3-CDE675EF5F98}"/>
          </ac:spMkLst>
        </pc:spChg>
        <pc:spChg chg="del">
          <ac:chgData name="Kevin Kim" userId="63cec7eb962b2923" providerId="LiveId" clId="{F53CB093-4A37-461C-AF73-AFF6CDEA9E03}" dt="2023-01-16T23:41:56.673" v="3399" actId="478"/>
          <ac:spMkLst>
            <pc:docMk/>
            <pc:sldMk cId="3260543658" sldId="268"/>
            <ac:spMk id="6" creationId="{80DAE53F-267B-5BE0-51B0-2FD10B2F1380}"/>
          </ac:spMkLst>
        </pc:spChg>
        <pc:spChg chg="del">
          <ac:chgData name="Kevin Kim" userId="63cec7eb962b2923" providerId="LiveId" clId="{F53CB093-4A37-461C-AF73-AFF6CDEA9E03}" dt="2023-01-16T23:41:56.673" v="3399" actId="478"/>
          <ac:spMkLst>
            <pc:docMk/>
            <pc:sldMk cId="3260543658" sldId="268"/>
            <ac:spMk id="8" creationId="{E54E5D22-BC7A-AE45-28E7-1752308DA19D}"/>
          </ac:spMkLst>
        </pc:spChg>
        <pc:spChg chg="del">
          <ac:chgData name="Kevin Kim" userId="63cec7eb962b2923" providerId="LiveId" clId="{F53CB093-4A37-461C-AF73-AFF6CDEA9E03}" dt="2023-01-16T23:40:56.841" v="3384" actId="478"/>
          <ac:spMkLst>
            <pc:docMk/>
            <pc:sldMk cId="3260543658" sldId="268"/>
            <ac:spMk id="10" creationId="{A02E4786-EA0E-6D7C-A9B7-73957CFB8558}"/>
          </ac:spMkLst>
        </pc:spChg>
        <pc:spChg chg="mod topLvl">
          <ac:chgData name="Kevin Kim" userId="63cec7eb962b2923" providerId="LiveId" clId="{F53CB093-4A37-461C-AF73-AFF6CDEA9E03}" dt="2023-01-17T00:07:27.004" v="3616" actId="1076"/>
          <ac:spMkLst>
            <pc:docMk/>
            <pc:sldMk cId="3260543658" sldId="268"/>
            <ac:spMk id="11" creationId="{C4841A56-D22A-A5F8-8077-546215A0260A}"/>
          </ac:spMkLst>
        </pc:spChg>
        <pc:grpChg chg="del mod">
          <ac:chgData name="Kevin Kim" userId="63cec7eb962b2923" providerId="LiveId" clId="{F53CB093-4A37-461C-AF73-AFF6CDEA9E03}" dt="2023-01-16T23:41:32.551" v="3391" actId="478"/>
          <ac:grpSpMkLst>
            <pc:docMk/>
            <pc:sldMk cId="3260543658" sldId="268"/>
            <ac:grpSpMk id="13" creationId="{3E3DB540-AF67-AB78-E474-C02CCE25DA0A}"/>
          </ac:grpSpMkLst>
        </pc:grpChg>
        <pc:picChg chg="del">
          <ac:chgData name="Kevin Kim" userId="63cec7eb962b2923" providerId="LiveId" clId="{F53CB093-4A37-461C-AF73-AFF6CDEA9E03}" dt="2023-01-16T23:40:53.501" v="3383" actId="478"/>
          <ac:picMkLst>
            <pc:docMk/>
            <pc:sldMk cId="3260543658" sldId="268"/>
            <ac:picMk id="7" creationId="{800DE139-549E-D170-2324-08EFA8249B9F}"/>
          </ac:picMkLst>
        </pc:picChg>
        <pc:picChg chg="del mod topLvl">
          <ac:chgData name="Kevin Kim" userId="63cec7eb962b2923" providerId="LiveId" clId="{F53CB093-4A37-461C-AF73-AFF6CDEA9E03}" dt="2023-01-16T23:41:32.551" v="3391" actId="478"/>
          <ac:picMkLst>
            <pc:docMk/>
            <pc:sldMk cId="3260543658" sldId="268"/>
            <ac:picMk id="9" creationId="{385CC4FB-90E8-F269-35DA-356C1A411AD4}"/>
          </ac:picMkLst>
        </pc:picChg>
        <pc:picChg chg="add mod">
          <ac:chgData name="Kevin Kim" userId="63cec7eb962b2923" providerId="LiveId" clId="{F53CB093-4A37-461C-AF73-AFF6CDEA9E03}" dt="2023-01-17T00:07:17.263" v="3615" actId="1076"/>
          <ac:picMkLst>
            <pc:docMk/>
            <pc:sldMk cId="3260543658" sldId="268"/>
            <ac:picMk id="14" creationId="{4EEE279D-0BC8-9833-1332-50181C31C6DA}"/>
          </ac:picMkLst>
        </pc:picChg>
      </pc:sldChg>
      <pc:sldChg chg="new del">
        <pc:chgData name="Kevin Kim" userId="63cec7eb962b2923" providerId="LiveId" clId="{F53CB093-4A37-461C-AF73-AFF6CDEA9E03}" dt="2023-01-16T23:39:36.429" v="3205" actId="680"/>
        <pc:sldMkLst>
          <pc:docMk/>
          <pc:sldMk cId="3964410806" sldId="268"/>
        </pc:sldMkLst>
      </pc:sldChg>
    </pc:docChg>
  </pc:docChgLst>
  <pc:docChgLst>
    <pc:chgData name="Kevin Kim" userId="63cec7eb962b2923" providerId="LiveId" clId="{1E1E4694-E4D8-4179-91A9-DA44A27AF3F4}"/>
    <pc:docChg chg="undo custSel addSld delSld modSld sldOrd">
      <pc:chgData name="Kevin Kim" userId="63cec7eb962b2923" providerId="LiveId" clId="{1E1E4694-E4D8-4179-91A9-DA44A27AF3F4}" dt="2023-03-16T06:30:57.322" v="810" actId="20577"/>
      <pc:docMkLst>
        <pc:docMk/>
      </pc:docMkLst>
      <pc:sldChg chg="modSp mod">
        <pc:chgData name="Kevin Kim" userId="63cec7eb962b2923" providerId="LiveId" clId="{1E1E4694-E4D8-4179-91A9-DA44A27AF3F4}" dt="2023-03-16T06:20:04.260" v="7" actId="20577"/>
        <pc:sldMkLst>
          <pc:docMk/>
          <pc:sldMk cId="3684436995" sldId="256"/>
        </pc:sldMkLst>
        <pc:spChg chg="mod">
          <ac:chgData name="Kevin Kim" userId="63cec7eb962b2923" providerId="LiveId" clId="{1E1E4694-E4D8-4179-91A9-DA44A27AF3F4}" dt="2023-03-16T06:20:04.260" v="7" actId="20577"/>
          <ac:spMkLst>
            <pc:docMk/>
            <pc:sldMk cId="3684436995" sldId="256"/>
            <ac:spMk id="3" creationId="{A5166965-73B1-B810-F3D6-69E96D1A1C66}"/>
          </ac:spMkLst>
        </pc:spChg>
      </pc:sldChg>
      <pc:sldChg chg="del">
        <pc:chgData name="Kevin Kim" userId="63cec7eb962b2923" providerId="LiveId" clId="{1E1E4694-E4D8-4179-91A9-DA44A27AF3F4}" dt="2023-03-16T06:20:25.059" v="8" actId="47"/>
        <pc:sldMkLst>
          <pc:docMk/>
          <pc:sldMk cId="1548851490" sldId="263"/>
        </pc:sldMkLst>
      </pc:sldChg>
      <pc:sldChg chg="addSp delSp modSp new del mod ord">
        <pc:chgData name="Kevin Kim" userId="63cec7eb962b2923" providerId="LiveId" clId="{1E1E4694-E4D8-4179-91A9-DA44A27AF3F4}" dt="2023-03-16T06:25:01.692" v="216" actId="47"/>
        <pc:sldMkLst>
          <pc:docMk/>
          <pc:sldMk cId="2590891227" sldId="265"/>
        </pc:sldMkLst>
        <pc:spChg chg="mod">
          <ac:chgData name="Kevin Kim" userId="63cec7eb962b2923" providerId="LiveId" clId="{1E1E4694-E4D8-4179-91A9-DA44A27AF3F4}" dt="2023-03-16T06:20:32.960" v="24" actId="20577"/>
          <ac:spMkLst>
            <pc:docMk/>
            <pc:sldMk cId="2590891227" sldId="265"/>
            <ac:spMk id="2" creationId="{9425BBB1-D41F-BAA6-55AA-93C1343BEFC5}"/>
          </ac:spMkLst>
        </pc:spChg>
        <pc:spChg chg="del">
          <ac:chgData name="Kevin Kim" userId="63cec7eb962b2923" providerId="LiveId" clId="{1E1E4694-E4D8-4179-91A9-DA44A27AF3F4}" dt="2023-03-16T06:22:54.998" v="25"/>
          <ac:spMkLst>
            <pc:docMk/>
            <pc:sldMk cId="2590891227" sldId="265"/>
            <ac:spMk id="3" creationId="{F994A503-6ECA-9E89-0AD9-6E7975F12E11}"/>
          </ac:spMkLst>
        </pc:spChg>
        <pc:spChg chg="add mod">
          <ac:chgData name="Kevin Kim" userId="63cec7eb962b2923" providerId="LiveId" clId="{1E1E4694-E4D8-4179-91A9-DA44A27AF3F4}" dt="2023-03-16T06:24:45.721" v="203" actId="1076"/>
          <ac:spMkLst>
            <pc:docMk/>
            <pc:sldMk cId="2590891227" sldId="265"/>
            <ac:spMk id="8" creationId="{82D49CA7-EF6C-56CF-B99F-84AB4AFA5DBC}"/>
          </ac:spMkLst>
        </pc:spChg>
        <pc:picChg chg="add mod modCrop">
          <ac:chgData name="Kevin Kim" userId="63cec7eb962b2923" providerId="LiveId" clId="{1E1E4694-E4D8-4179-91A9-DA44A27AF3F4}" dt="2023-03-16T06:23:21.454" v="38" actId="1076"/>
          <ac:picMkLst>
            <pc:docMk/>
            <pc:sldMk cId="2590891227" sldId="265"/>
            <ac:picMk id="5" creationId="{A9E90344-8201-174C-AC7D-F243B4A6CF21}"/>
          </ac:picMkLst>
        </pc:picChg>
        <pc:picChg chg="add mod modCrop">
          <ac:chgData name="Kevin Kim" userId="63cec7eb962b2923" providerId="LiveId" clId="{1E1E4694-E4D8-4179-91A9-DA44A27AF3F4}" dt="2023-03-16T06:23:35.718" v="42" actId="14100"/>
          <ac:picMkLst>
            <pc:docMk/>
            <pc:sldMk cId="2590891227" sldId="265"/>
            <ac:picMk id="7" creationId="{EB16A515-9DCD-439F-C3E6-61B96403BAB5}"/>
          </ac:picMkLst>
        </pc:picChg>
      </pc:sldChg>
      <pc:sldChg chg="del">
        <pc:chgData name="Kevin Kim" userId="63cec7eb962b2923" providerId="LiveId" clId="{1E1E4694-E4D8-4179-91A9-DA44A27AF3F4}" dt="2023-03-16T06:20:25.059" v="8" actId="47"/>
        <pc:sldMkLst>
          <pc:docMk/>
          <pc:sldMk cId="3424726255" sldId="265"/>
        </pc:sldMkLst>
      </pc:sldChg>
      <pc:sldChg chg="modSp add mod">
        <pc:chgData name="Kevin Kim" userId="63cec7eb962b2923" providerId="LiveId" clId="{1E1E4694-E4D8-4179-91A9-DA44A27AF3F4}" dt="2023-03-16T06:26:25.099" v="329" actId="20577"/>
        <pc:sldMkLst>
          <pc:docMk/>
          <pc:sldMk cId="966734002" sldId="266"/>
        </pc:sldMkLst>
        <pc:spChg chg="mod">
          <ac:chgData name="Kevin Kim" userId="63cec7eb962b2923" providerId="LiveId" clId="{1E1E4694-E4D8-4179-91A9-DA44A27AF3F4}" dt="2023-03-16T06:26:25.099" v="329" actId="20577"/>
          <ac:spMkLst>
            <pc:docMk/>
            <pc:sldMk cId="966734002" sldId="266"/>
            <ac:spMk id="2" creationId="{9425BBB1-D41F-BAA6-55AA-93C1343BEFC5}"/>
          </ac:spMkLst>
        </pc:spChg>
        <pc:spChg chg="mod">
          <ac:chgData name="Kevin Kim" userId="63cec7eb962b2923" providerId="LiveId" clId="{1E1E4694-E4D8-4179-91A9-DA44A27AF3F4}" dt="2023-03-16T06:26:20.170" v="323" actId="20577"/>
          <ac:spMkLst>
            <pc:docMk/>
            <pc:sldMk cId="966734002" sldId="266"/>
            <ac:spMk id="8" creationId="{82D49CA7-EF6C-56CF-B99F-84AB4AFA5DBC}"/>
          </ac:spMkLst>
        </pc:spChg>
        <pc:picChg chg="mod">
          <ac:chgData name="Kevin Kim" userId="63cec7eb962b2923" providerId="LiveId" clId="{1E1E4694-E4D8-4179-91A9-DA44A27AF3F4}" dt="2023-03-16T06:24:57.006" v="213" actId="1076"/>
          <ac:picMkLst>
            <pc:docMk/>
            <pc:sldMk cId="966734002" sldId="266"/>
            <ac:picMk id="5" creationId="{A9E90344-8201-174C-AC7D-F243B4A6CF21}"/>
          </ac:picMkLst>
        </pc:picChg>
        <pc:picChg chg="mod">
          <ac:chgData name="Kevin Kim" userId="63cec7eb962b2923" providerId="LiveId" clId="{1E1E4694-E4D8-4179-91A9-DA44A27AF3F4}" dt="2023-03-16T06:24:57.006" v="213" actId="1076"/>
          <ac:picMkLst>
            <pc:docMk/>
            <pc:sldMk cId="966734002" sldId="266"/>
            <ac:picMk id="7" creationId="{EB16A515-9DCD-439F-C3E6-61B96403BAB5}"/>
          </ac:picMkLst>
        </pc:picChg>
      </pc:sldChg>
      <pc:sldChg chg="del">
        <pc:chgData name="Kevin Kim" userId="63cec7eb962b2923" providerId="LiveId" clId="{1E1E4694-E4D8-4179-91A9-DA44A27AF3F4}" dt="2023-03-16T06:20:25.059" v="8" actId="47"/>
        <pc:sldMkLst>
          <pc:docMk/>
          <pc:sldMk cId="2414049796" sldId="266"/>
        </pc:sldMkLst>
      </pc:sldChg>
      <pc:sldChg chg="new del">
        <pc:chgData name="Kevin Kim" userId="63cec7eb962b2923" providerId="LiveId" clId="{1E1E4694-E4D8-4179-91A9-DA44A27AF3F4}" dt="2023-03-16T06:23:41.679" v="44" actId="680"/>
        <pc:sldMkLst>
          <pc:docMk/>
          <pc:sldMk cId="2816508124" sldId="266"/>
        </pc:sldMkLst>
      </pc:sldChg>
      <pc:sldChg chg="addSp delSp modSp add mod">
        <pc:chgData name="Kevin Kim" userId="63cec7eb962b2923" providerId="LiveId" clId="{1E1E4694-E4D8-4179-91A9-DA44A27AF3F4}" dt="2023-03-16T06:30:57.322" v="810" actId="20577"/>
        <pc:sldMkLst>
          <pc:docMk/>
          <pc:sldMk cId="849948613" sldId="267"/>
        </pc:sldMkLst>
        <pc:spChg chg="mod">
          <ac:chgData name="Kevin Kim" userId="63cec7eb962b2923" providerId="LiveId" clId="{1E1E4694-E4D8-4179-91A9-DA44A27AF3F4}" dt="2023-03-16T06:25:05.738" v="219" actId="20577"/>
          <ac:spMkLst>
            <pc:docMk/>
            <pc:sldMk cId="849948613" sldId="267"/>
            <ac:spMk id="2" creationId="{9425BBB1-D41F-BAA6-55AA-93C1343BEFC5}"/>
          </ac:spMkLst>
        </pc:spChg>
        <pc:spChg chg="add del mod">
          <ac:chgData name="Kevin Kim" userId="63cec7eb962b2923" providerId="LiveId" clId="{1E1E4694-E4D8-4179-91A9-DA44A27AF3F4}" dt="2023-03-16T06:25:11.801" v="221" actId="478"/>
          <ac:spMkLst>
            <pc:docMk/>
            <pc:sldMk cId="849948613" sldId="267"/>
            <ac:spMk id="4" creationId="{338BA38F-1A3D-382D-8D59-38CD1E5A978A}"/>
          </ac:spMkLst>
        </pc:spChg>
        <pc:spChg chg="mod">
          <ac:chgData name="Kevin Kim" userId="63cec7eb962b2923" providerId="LiveId" clId="{1E1E4694-E4D8-4179-91A9-DA44A27AF3F4}" dt="2023-03-16T06:30:57.322" v="810" actId="20577"/>
          <ac:spMkLst>
            <pc:docMk/>
            <pc:sldMk cId="849948613" sldId="267"/>
            <ac:spMk id="8" creationId="{82D49CA7-EF6C-56CF-B99F-84AB4AFA5DBC}"/>
          </ac:spMkLst>
        </pc:spChg>
        <pc:picChg chg="del">
          <ac:chgData name="Kevin Kim" userId="63cec7eb962b2923" providerId="LiveId" clId="{1E1E4694-E4D8-4179-91A9-DA44A27AF3F4}" dt="2023-03-16T06:25:07.097" v="220" actId="478"/>
          <ac:picMkLst>
            <pc:docMk/>
            <pc:sldMk cId="849948613" sldId="267"/>
            <ac:picMk id="5" creationId="{A9E90344-8201-174C-AC7D-F243B4A6CF21}"/>
          </ac:picMkLst>
        </pc:picChg>
        <pc:picChg chg="del">
          <ac:chgData name="Kevin Kim" userId="63cec7eb962b2923" providerId="LiveId" clId="{1E1E4694-E4D8-4179-91A9-DA44A27AF3F4}" dt="2023-03-16T06:25:13.126" v="222" actId="478"/>
          <ac:picMkLst>
            <pc:docMk/>
            <pc:sldMk cId="849948613" sldId="267"/>
            <ac:picMk id="7" creationId="{EB16A515-9DCD-439F-C3E6-61B96403BAB5}"/>
          </ac:picMkLst>
        </pc:picChg>
        <pc:picChg chg="add del mod">
          <ac:chgData name="Kevin Kim" userId="63cec7eb962b2923" providerId="LiveId" clId="{1E1E4694-E4D8-4179-91A9-DA44A27AF3F4}" dt="2023-03-16T06:25:27.420" v="227" actId="478"/>
          <ac:picMkLst>
            <pc:docMk/>
            <pc:sldMk cId="849948613" sldId="267"/>
            <ac:picMk id="9" creationId="{BE622084-A9B7-6E71-42F5-8AF1A1CC9BCD}"/>
          </ac:picMkLst>
        </pc:picChg>
        <pc:picChg chg="add mod">
          <ac:chgData name="Kevin Kim" userId="63cec7eb962b2923" providerId="LiveId" clId="{1E1E4694-E4D8-4179-91A9-DA44A27AF3F4}" dt="2023-03-16T06:28:43.751" v="805" actId="1076"/>
          <ac:picMkLst>
            <pc:docMk/>
            <pc:sldMk cId="849948613" sldId="267"/>
            <ac:picMk id="10" creationId="{5121189D-99B4-0F96-A763-517785245F0B}"/>
          </ac:picMkLst>
        </pc:picChg>
      </pc:sldChg>
      <pc:sldChg chg="del">
        <pc:chgData name="Kevin Kim" userId="63cec7eb962b2923" providerId="LiveId" clId="{1E1E4694-E4D8-4179-91A9-DA44A27AF3F4}" dt="2023-03-16T06:20:25.059" v="8" actId="47"/>
        <pc:sldMkLst>
          <pc:docMk/>
          <pc:sldMk cId="3537392977" sldId="267"/>
        </pc:sldMkLst>
      </pc:sldChg>
      <pc:sldChg chg="del">
        <pc:chgData name="Kevin Kim" userId="63cec7eb962b2923" providerId="LiveId" clId="{1E1E4694-E4D8-4179-91A9-DA44A27AF3F4}" dt="2023-03-16T06:20:25.059" v="8" actId="47"/>
        <pc:sldMkLst>
          <pc:docMk/>
          <pc:sldMk cId="3260543658" sldId="268"/>
        </pc:sldMkLst>
      </pc:sldChg>
    </pc:docChg>
  </pc:docChgLst>
</pc:chgInfo>
</file>

<file path=ppt/comments/modernComment_10E_4B5EFE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6628DA6-062B-4383-9DCF-1077B9867545}" authorId="{308896CC-88DF-A625-55AA-11C140076620}" created="2023-04-28T02:09:56.847">
    <pc:sldMkLst xmlns:pc="http://schemas.microsoft.com/office/powerpoint/2013/main/command">
      <pc:docMk/>
      <pc:sldMk cId="1264516741" sldId="270"/>
    </pc:sldMkLst>
    <p188:txBody>
      <a:bodyPr/>
      <a:lstStyle/>
      <a:p>
        <a:r>
          <a:rPr lang="en-CA"/>
          <a:t>Reduce words
</a:t>
        </a:r>
      </a:p>
    </p188:txBody>
  </p188:cm>
</p188:cmLst>
</file>

<file path=ppt/comments/modernComment_110_CC8D55B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7B22817-0B87-4C29-8687-4C9DD5F45ECB}" authorId="{308896CC-88DF-A625-55AA-11C140076620}" created="2023-04-28T02:10:57.014">
    <pc:sldMkLst xmlns:pc="http://schemas.microsoft.com/office/powerpoint/2013/main/command">
      <pc:docMk/>
      <pc:sldMk cId="3431814588" sldId="272"/>
    </pc:sldMkLst>
    <p188:txBody>
      <a:bodyPr/>
      <a:lstStyle/>
      <a:p>
        <a:r>
          <a:rPr lang="en-CA"/>
          <a:t>Add descriptions for fl and b0
</a:t>
        </a:r>
      </a:p>
    </p188:txBody>
  </p188:cm>
</p188:cmLst>
</file>

<file path=ppt/comments/modernComment_113_6D5C4B5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42640ED-D4EA-4518-B744-BE320AF7BB86}" authorId="{308896CC-88DF-A625-55AA-11C140076620}" status="resolved" created="2023-04-28T02:18:00.190" complete="100000">
    <pc:sldMkLst xmlns:pc="http://schemas.microsoft.com/office/powerpoint/2013/main/command">
      <pc:docMk/>
      <pc:sldMk cId="1834765136" sldId="275"/>
    </pc:sldMkLst>
    <p188:txBody>
      <a:bodyPr/>
      <a:lstStyle/>
      <a:p>
        <a:r>
          <a:rPr lang="en-CA"/>
          <a:t>Color the titles</a:t>
        </a:r>
      </a:p>
    </p188:txBody>
  </p188:cm>
</p188:cmLst>
</file>

<file path=ppt/comments/modernComment_11D_9D4C25E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4265B0E-360E-4229-939D-509A12C17D8C}" authorId="{308896CC-88DF-A625-55AA-11C140076620}" created="2023-04-28T02:33:05.661">
    <pc:sldMkLst xmlns:pc="http://schemas.microsoft.com/office/powerpoint/2013/main/command">
      <pc:docMk/>
      <pc:sldMk cId="2639013344" sldId="285"/>
    </pc:sldMkLst>
    <p188:txBody>
      <a:bodyPr/>
      <a:lstStyle/>
      <a:p>
        <a:r>
          <a:rPr lang="en-CA"/>
          <a:t>Achieved q could have been larger
Issues with parasitics that dominate  the circuit
Settled for 1.53</a:t>
        </a:r>
      </a:p>
    </p188:txBody>
  </p188:cm>
</p188:cmLst>
</file>

<file path=ppt/comments/modernComment_12D_C835BA6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B5303BB-E717-4D18-959C-8B34D9DFFE6C}" authorId="{308896CC-88DF-A625-55AA-11C140076620}" status="resolved" created="2023-04-28T02:33:18.725" complete="100000">
    <pc:sldMkLst xmlns:pc="http://schemas.microsoft.com/office/powerpoint/2013/main/command">
      <pc:docMk/>
      <pc:sldMk cId="3358964327" sldId="301"/>
    </pc:sldMkLst>
    <p188:txBody>
      <a:bodyPr/>
      <a:lstStyle/>
      <a:p>
        <a:r>
          <a:rPr lang="en-CA"/>
          <a:t>Analog front end add (custom pcb)</a:t>
        </a:r>
      </a:p>
    </p188:txBody>
  </p188:cm>
</p188:cmLst>
</file>

<file path=ppt/comments/modernComment_12E_94D3A27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AF03FF6-59CB-47D0-8CE9-602CAFBB7D76}" authorId="{308896CC-88DF-A625-55AA-11C140076620}" created="2023-04-28T02:37:49.853">
    <pc:sldMkLst xmlns:pc="http://schemas.microsoft.com/office/powerpoint/2013/main/command">
      <pc:docMk/>
      <pc:sldMk cId="2496897662" sldId="302"/>
    </pc:sldMkLst>
    <p188:txBody>
      <a:bodyPr/>
      <a:lstStyle/>
      <a:p>
        <a:r>
          <a:rPr lang="en-CA"/>
          <a:t>Add a zoomed in figure on the side</a:t>
        </a:r>
      </a:p>
    </p188:txBody>
  </p188:cm>
</p188:cmLst>
</file>

<file path=ppt/comments/modernComment_12F_A732D0C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029298D-E7C4-47DB-9A1E-56563DCC608D}" authorId="{308896CC-88DF-A625-55AA-11C140076620}" status="resolved" created="2023-04-28T02:40:31.809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805125315" sldId="303"/>
      <ac:spMk id="8" creationId="{52818E81-DB47-4D34-E4BE-D108BB1271C2}"/>
    </ac:deMkLst>
    <p188:txBody>
      <a:bodyPr/>
      <a:lstStyle/>
      <a:p>
        <a:r>
          <a:rPr lang="en-CA"/>
          <a:t>Typically a requirement for NMR systems</a:t>
        </a:r>
      </a:p>
    </p188:txBody>
  </p188:cm>
</p188:cmLst>
</file>

<file path=ppt/comments/modernComment_130_A026BA7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07CEDF9-B2E2-4FF7-AF80-5DE51170B301}" authorId="{308896CC-88DF-A625-55AA-11C140076620}" created="2023-04-28T02:36:52.768">
    <pc:sldMkLst xmlns:pc="http://schemas.microsoft.com/office/powerpoint/2013/main/command">
      <pc:docMk/>
      <pc:sldMk cId="2686892666" sldId="304"/>
    </pc:sldMkLst>
    <p188:txBody>
      <a:bodyPr/>
      <a:lstStyle/>
      <a:p>
        <a:r>
          <a:rPr lang="en-CA"/>
          <a:t>At a lower decimations what do I expect to see</a:t>
        </a:r>
      </a:p>
    </p188:txBody>
  </p188:cm>
</p188:cmLst>
</file>

<file path=ppt/comments/modernComment_13D_944E67C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2209516-0FBE-4ACC-B226-25D72A9B6555}" authorId="{308896CC-88DF-A625-55AA-11C140076620}" created="2023-04-28T02:16:26.510">
    <pc:sldMkLst xmlns:pc="http://schemas.microsoft.com/office/powerpoint/2013/main/command">
      <pc:docMk/>
      <pc:sldMk cId="2488166343" sldId="317"/>
    </pc:sldMkLst>
    <p188:txBody>
      <a:bodyPr/>
      <a:lstStyle/>
      <a:p>
        <a:r>
          <a:rPr lang="en-CA"/>
          <a:t>Insert single FFT</a:t>
        </a:r>
      </a:p>
    </p188:txBody>
  </p188:cm>
  <p188:cm id="{2E1E76DE-0425-4516-9439-BEF11C44D8A7}" authorId="{308896CC-88DF-A625-55AA-11C140076620}" created="2023-04-28T02:16:58.228">
    <pc:sldMkLst xmlns:pc="http://schemas.microsoft.com/office/powerpoint/2013/main/command">
      <pc:docMk/>
      <pc:sldMk cId="2488166343" sldId="317"/>
    </pc:sldMkLst>
    <p188:txBody>
      <a:bodyPr/>
      <a:lstStyle/>
      <a:p>
        <a:r>
          <a:rPr lang="en-CA"/>
          <a:t>Narrate and describe the graph orally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C2313C-F299-4813-8EB8-EC8A7C07218C}" type="datetimeFigureOut">
              <a:rPr lang="en-CA" smtClean="0"/>
              <a:t>2023-04-28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7BCF7-B3E9-4C90-B2E5-3B291090995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5600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Hello!</a:t>
            </a:r>
          </a:p>
          <a:p>
            <a:r>
              <a:rPr lang="en-US" dirty="0"/>
              <a:t>My name is Kevin and I will be talking to you about my thesis project</a:t>
            </a:r>
          </a:p>
          <a:p>
            <a:endParaRPr lang="en-US" dirty="0"/>
          </a:p>
          <a:p>
            <a:r>
              <a:rPr lang="en-US" dirty="0"/>
              <a:t>In this presentation, I will propose a receiver and digital signal processing system to be used in portable NMR spectroscopy.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7BCF7-B3E9-4C90-B2E5-3B2910909958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2170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So. To summarize:</a:t>
            </a:r>
          </a:p>
          <a:p>
            <a:endParaRPr lang="en-US" dirty="0"/>
          </a:p>
          <a:p>
            <a:r>
              <a:rPr lang="en-US" dirty="0"/>
              <a:t>State-of-art designs are limited by portable, small and weak magnets which result in a small shift in frequency as well as a lower Larmor frequency.</a:t>
            </a:r>
          </a:p>
          <a:p>
            <a:endParaRPr lang="en-US" dirty="0"/>
          </a:p>
          <a:p>
            <a:r>
              <a:rPr lang="en-US" dirty="0"/>
              <a:t>This means that to increase accuracy, there is a demand for finer-grain spectrum analysis capable of detecting very small shifts in frequency.</a:t>
            </a:r>
          </a:p>
          <a:p>
            <a:endParaRPr lang="en-US" dirty="0"/>
          </a:p>
          <a:p>
            <a:r>
              <a:rPr lang="en-US" dirty="0"/>
              <a:t>State-of-art designs are also limited by low frequency ADCs, which compensate with a complex receiver.</a:t>
            </a:r>
          </a:p>
          <a:p>
            <a:r>
              <a:rPr lang="en-US" dirty="0"/>
              <a:t>This complexity however may introduce distortion and noise into the system, that limit the accuracy of fine grain spectrum analysis.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7BCF7-B3E9-4C90-B2E5-3B2910909958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8293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solve these two limitations, this project aims to leverage modern high frequency ADCs to direct sample the signal.</a:t>
            </a:r>
          </a:p>
          <a:p>
            <a:endParaRPr lang="en-US" dirty="0"/>
          </a:p>
          <a:p>
            <a:r>
              <a:rPr lang="en-US" dirty="0"/>
              <a:t>This will allow a simplification of the Rx to reduce noise and distortion such that fine-grain analysis of the signal can be performed.</a:t>
            </a:r>
          </a:p>
          <a:p>
            <a:endParaRPr lang="en-US" dirty="0"/>
          </a:p>
          <a:p>
            <a:r>
              <a:rPr lang="en-US" dirty="0"/>
              <a:t>Once acquired, the signal will be processed in the digital domain.</a:t>
            </a:r>
          </a:p>
          <a:p>
            <a:endParaRPr lang="en-US" dirty="0"/>
          </a:p>
          <a:p>
            <a:r>
              <a:rPr lang="en-US" dirty="0"/>
              <a:t>A deep-length Fast Fourier Transform will be implemented on an FPGA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validate this motivation, the target Larmor frequency will be set to 500 MHz, as it will result in a larger frequency shift for a given target ppm, making it easier to distinguish.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7BCF7-B3E9-4C90-B2E5-3B2910909958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510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glimpse of what was achieved by the system.</a:t>
            </a:r>
          </a:p>
          <a:p>
            <a:endParaRPr lang="en-US" dirty="0"/>
          </a:p>
          <a:p>
            <a:r>
              <a:rPr lang="en-CA" dirty="0"/>
              <a:t>Here we see superimposed plots of FFTs performed by the system during a frequency sweep.</a:t>
            </a:r>
          </a:p>
          <a:p>
            <a:endParaRPr lang="en-CA" dirty="0"/>
          </a:p>
          <a:p>
            <a:r>
              <a:rPr lang="en-CA" dirty="0"/>
              <a:t>The achieved minimum FFT resolution of 0.06 ppm.</a:t>
            </a:r>
          </a:p>
          <a:p>
            <a:r>
              <a:rPr lang="en-CA" dirty="0"/>
              <a:t>The system was able to display distinct peaks at intervals of 5 ppm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7BCF7-B3E9-4C90-B2E5-3B2910909958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3538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those results in mind, lets move on to how it was implemented.</a:t>
            </a:r>
          </a:p>
          <a:p>
            <a:endParaRPr lang="en-US" dirty="0"/>
          </a:p>
          <a:p>
            <a:r>
              <a:rPr lang="en-US" dirty="0"/>
              <a:t>I will start with the analog front-end design.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7BCF7-B3E9-4C90-B2E5-3B2910909958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3446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high-level block diagram of the NMR analog-front end.</a:t>
            </a:r>
          </a:p>
          <a:p>
            <a:endParaRPr lang="en-US" dirty="0"/>
          </a:p>
          <a:p>
            <a:r>
              <a:rPr lang="en-US" dirty="0"/>
              <a:t>On the left, there is an NMR Rx Coil – the source of the NMR Signal</a:t>
            </a:r>
          </a:p>
          <a:p>
            <a:r>
              <a:rPr lang="en-US" dirty="0"/>
              <a:t>On the right sits the Xilinx RFSoC2x2 FPGA, the digital platform onto which the digital back-end will be implemented.</a:t>
            </a:r>
          </a:p>
          <a:p>
            <a:endParaRPr lang="en-US" dirty="0"/>
          </a:p>
          <a:p>
            <a:r>
              <a:rPr lang="en-US" dirty="0"/>
              <a:t>This FPGA </a:t>
            </a:r>
            <a:r>
              <a:rPr lang="en-US" dirty="0" err="1"/>
              <a:t>freatures</a:t>
            </a:r>
            <a:r>
              <a:rPr lang="en-US" dirty="0"/>
              <a:t> a high frequency ADC that will act as the end point to the analog front-end.</a:t>
            </a:r>
          </a:p>
          <a:p>
            <a:endParaRPr lang="en-US" dirty="0"/>
          </a:p>
          <a:p>
            <a:r>
              <a:rPr lang="en-US" dirty="0"/>
              <a:t>Between the NMR Coil and the FPGA, this project proposes a pre-ADC Filter circuit.</a:t>
            </a:r>
          </a:p>
          <a:p>
            <a:endParaRPr lang="en-US" dirty="0"/>
          </a:p>
          <a:p>
            <a:r>
              <a:rPr lang="en-US" dirty="0"/>
              <a:t>This filter is comprised of three stages: the Input buffer, the Narrow Band Pass filter, and the Level shifting amplifier.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7BCF7-B3E9-4C90-B2E5-3B2910909958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86310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goal of this input buffer is to provide a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input impedance seen by the NMR Coil to ensure that the circuit does not interfere with signal acquisition.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is a simple unity gain amplifier configuration, implemented with the Texas Instruments OPA8555 transimpedance amplifier.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And it was chosen for its 8 GHz gain bandwidth, 8x greater than the Nyquist requirement for a Larmor frequency set to 500 MHz</a:t>
            </a:r>
          </a:p>
          <a:p>
            <a:endParaRPr lang="en-US" dirty="0"/>
          </a:p>
          <a:p>
            <a:r>
              <a:rPr lang="en-US" dirty="0"/>
              <a:t>All stages of the front-end will utilize this </a:t>
            </a:r>
            <a:r>
              <a:rPr lang="en-US" dirty="0" err="1"/>
              <a:t>Opamp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7BCF7-B3E9-4C90-B2E5-3B2910909958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56201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goal of the NBPF would be to eliminate noise from frequencies outside of the relevant bandwidth.</a:t>
            </a:r>
          </a:p>
          <a:p>
            <a:endParaRPr lang="en-US" dirty="0"/>
          </a:p>
          <a:p>
            <a:r>
              <a:rPr lang="en-US" dirty="0"/>
              <a:t>When designing the NBPF, a metric to consider is the Q factor, which describes how narrow the bandwidth provided by filter is.</a:t>
            </a:r>
          </a:p>
          <a:p>
            <a:endParaRPr lang="en-US" dirty="0"/>
          </a:p>
          <a:p>
            <a:r>
              <a:rPr lang="en-US" dirty="0"/>
              <a:t>The higher this factor, the narrower the bandwidth of the filter becomes. As we want to eliminate frequencies outside of the relevant bandwidth, we want to design the Q factor for the desired bandwidth.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However, with a BW target in the range of 5 ppm, Q would be extremely high, in the range of hundreds of thousands.</a:t>
            </a:r>
          </a:p>
          <a:p>
            <a:endParaRPr lang="en-US" dirty="0"/>
          </a:p>
          <a:p>
            <a:r>
              <a:rPr lang="en-US" dirty="0"/>
              <a:t>Such a narrow filter is an unrealistic goal, especially if we keep in mind the design principle of keeping the Rx simple.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7BCF7-B3E9-4C90-B2E5-3B2910909958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1820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result, a compromised approach was taken</a:t>
            </a:r>
          </a:p>
          <a:p>
            <a:endParaRPr lang="en-US" dirty="0"/>
          </a:p>
          <a:p>
            <a:r>
              <a:rPr lang="en-US" dirty="0"/>
              <a:t>Instead of aiming for such a high Q, we would aim for a lower but realistic Q factor</a:t>
            </a:r>
          </a:p>
          <a:p>
            <a:endParaRPr lang="en-CA" dirty="0"/>
          </a:p>
          <a:p>
            <a:r>
              <a:rPr lang="en-CA" dirty="0"/>
              <a:t>The goal would be to reduce intermodulation and distortion from non-relevant frequencies as much as possible, and to then apply higher order narrower filters in the digital domain, where implementation of such a narrow filter is easier than in the analog domain.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7BCF7-B3E9-4C90-B2E5-3B2910909958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4885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Deliyannis</a:t>
            </a:r>
            <a:r>
              <a:rPr lang="en-US" dirty="0"/>
              <a:t> </a:t>
            </a:r>
            <a:r>
              <a:rPr lang="en-US" dirty="0" err="1"/>
              <a:t>Narow</a:t>
            </a:r>
            <a:r>
              <a:rPr lang="en-US" dirty="0"/>
              <a:t> Band Pass Filter was chosen as the chosen configuration,</a:t>
            </a:r>
          </a:p>
          <a:p>
            <a:endParaRPr lang="en-US" dirty="0"/>
          </a:p>
          <a:p>
            <a:r>
              <a:rPr lang="en-US" dirty="0"/>
              <a:t>This was due to its ease of implementation with only resistive and capacitive elements.</a:t>
            </a:r>
          </a:p>
          <a:p>
            <a:endParaRPr lang="en-US" dirty="0"/>
          </a:p>
          <a:p>
            <a:r>
              <a:rPr lang="en-US" dirty="0"/>
              <a:t>The downside of this configuration was the relatively low Q factor achievable. Hence, this would have to be compensated with multiple stages.</a:t>
            </a:r>
          </a:p>
          <a:p>
            <a:r>
              <a:rPr lang="en-US" dirty="0"/>
              <a:t>Three stages of this configuration were chained to achieve a higher Q factor.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7BCF7-B3E9-4C90-B2E5-3B2910909958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07090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level shifting amplifier’s goal is to amplify and shift the output voltage as to match the input range of the ADC on the Xilinx RFSoC2x2 board.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was implemented by a simple non-inverting configuration, with a reference voltage to provide input voltage range matching to the ADC.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7BCF7-B3E9-4C90-B2E5-3B2910909958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3073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an outline of the presentation.</a:t>
            </a:r>
          </a:p>
          <a:p>
            <a:endParaRPr lang="en-US" dirty="0"/>
          </a:p>
          <a:p>
            <a:r>
              <a:rPr lang="en-US" dirty="0"/>
              <a:t>I will touch on the background and motivation first, then move on to the two different fields of design for this project.</a:t>
            </a:r>
          </a:p>
          <a:p>
            <a:endParaRPr lang="en-US" dirty="0"/>
          </a:p>
          <a:p>
            <a:r>
              <a:rPr lang="en-US" dirty="0"/>
              <a:t>I will then talk about the integration of the two designs, then finish with a discussion of results and a summary.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7BCF7-B3E9-4C90-B2E5-3B2910909958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73484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can see the final system diagram.</a:t>
            </a:r>
          </a:p>
          <a:p>
            <a:endParaRPr lang="en-US" dirty="0"/>
          </a:p>
          <a:p>
            <a:r>
              <a:rPr lang="en-US" dirty="0"/>
              <a:t>You will see the unity gain amplifier, followed by the three </a:t>
            </a:r>
            <a:r>
              <a:rPr lang="en-US" dirty="0" err="1"/>
              <a:t>delyiannis</a:t>
            </a:r>
            <a:r>
              <a:rPr lang="en-US" dirty="0"/>
              <a:t> filters, then the level shifter.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7BCF7-B3E9-4C90-B2E5-3B2910909958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33668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simulated frequency response achieved a final gain of 14.5 dB centered at 516.4 MHz, with a Q factor of 1.53</a:t>
            </a:r>
          </a:p>
          <a:p>
            <a:endParaRPr lang="en-US" dirty="0"/>
          </a:p>
          <a:p>
            <a:r>
              <a:rPr lang="en-US" dirty="0"/>
              <a:t>The Q achieved here is relatively low compared to what was desired, but due to dominant parasitic effects at this range, high Qs were difficult to achieve.</a:t>
            </a:r>
          </a:p>
          <a:p>
            <a:endParaRPr lang="en-US" dirty="0"/>
          </a:p>
          <a:p>
            <a:r>
              <a:rPr lang="en-US" dirty="0"/>
              <a:t>We could also further add stages but this would add complexity to the Rx which was undesirable.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7BCF7-B3E9-4C90-B2E5-3B2910909958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87953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CA" dirty="0"/>
              <a:t>Here is an image of the fully assembled PCB.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  <a:p>
            <a:r>
              <a:rPr lang="en-US" dirty="0"/>
              <a:t>Each stage has been highlighted in the diagram.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7BCF7-B3E9-4C90-B2E5-3B2910909958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27690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Moving on to the digital data processing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7BCF7-B3E9-4C90-B2E5-3B2910909958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93320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digital back-end is built onto the Xilinx </a:t>
            </a:r>
            <a:r>
              <a:rPr lang="en-US" dirty="0" err="1"/>
              <a:t>RFSoC</a:t>
            </a:r>
            <a:r>
              <a:rPr lang="en-US" dirty="0"/>
              <a:t> 2x2 platform</a:t>
            </a:r>
            <a:r>
              <a:rPr lang="en-CA" dirty="0"/>
              <a:t> which features a 12-bit 4.096 GHz ADC</a:t>
            </a:r>
          </a:p>
          <a:p>
            <a:endParaRPr lang="en-CA" dirty="0"/>
          </a:p>
          <a:p>
            <a:r>
              <a:rPr lang="en-CA" dirty="0"/>
              <a:t>This board features a ZYNQ </a:t>
            </a:r>
            <a:r>
              <a:rPr lang="en-CA" dirty="0" err="1"/>
              <a:t>Ultrascale</a:t>
            </a:r>
            <a:r>
              <a:rPr lang="en-CA" dirty="0"/>
              <a:t>+ </a:t>
            </a:r>
            <a:r>
              <a:rPr lang="en-CA" dirty="0" err="1"/>
              <a:t>MPSoC</a:t>
            </a:r>
            <a:r>
              <a:rPr lang="en-CA" dirty="0"/>
              <a:t> Processor, which includes a dedicated process for control and user interaction, as well as an FPGA Programmable logic to implement custom hardware.</a:t>
            </a:r>
          </a:p>
          <a:p>
            <a:endParaRPr lang="en-CA" dirty="0"/>
          </a:p>
          <a:p>
            <a:r>
              <a:rPr lang="en-CA" dirty="0"/>
              <a:t>The dedicated processor is configured to run a Linux distribution, and gives the user interaction with the hardware implemented into the FPGA via python APIs.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7BCF7-B3E9-4C90-B2E5-3B2910909958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04693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design was inspired by the mixer-based zoom FFT implemented by </a:t>
            </a:r>
            <a:r>
              <a:rPr lang="en-C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StrathSDR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University of Strathclyde’s software defined radio research lab.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back-end is a modification of this design to support an increased length of the FFT window.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FFT is implemented in hardware, and is performed in three separate stages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7BCF7-B3E9-4C90-B2E5-3B2910909958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66443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stage is the ZYNQ </a:t>
            </a:r>
            <a:r>
              <a:rPr lang="en-C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Ultrascale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RF Data Converter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block controls dedicated hardware outside of the FPGA logic, responsible for data acquisition through the ADC.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acquisition from the ADC, the hardware performs Mixing to bring a target frequency to DC.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done to effectively “focus” the window of the FFT and center the analysis at the Larmor Frequency, and effectively allows higher levels of decimations.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signal is then decimated up to a factor of 8. The level of decimation acts to control the bandwidth of the FFT Window.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the mixing center frequency and the decimation is controllable at runtime by the </a:t>
            </a:r>
            <a:r>
              <a:rPr lang="en-C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MPSoC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processor.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converter hardware then sends the processed data to the FPGA logic in packets.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7BCF7-B3E9-4C90-B2E5-3B2910909958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63862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bandwidth selector is implemented in the FPGA logic fabric and is the second stage of the digital back-end system</a:t>
            </a:r>
          </a:p>
          <a:p>
            <a:endParaRPr lang="en-US" dirty="0"/>
          </a:p>
          <a:p>
            <a:r>
              <a:rPr lang="en-US" dirty="0"/>
              <a:t>It is used to provide a level of decimation greater the factor of 8 provided by the data converter.</a:t>
            </a:r>
          </a:p>
          <a:p>
            <a:endParaRPr lang="en-US" dirty="0"/>
          </a:p>
          <a:p>
            <a:r>
              <a:rPr lang="en-US" dirty="0"/>
              <a:t>It consists of a series of down samplers, each consisting of a low pass filter and half-band decimators.</a:t>
            </a:r>
          </a:p>
          <a:p>
            <a:endParaRPr lang="en-US" dirty="0"/>
          </a:p>
          <a:p>
            <a:r>
              <a:rPr lang="en-US" dirty="0"/>
              <a:t>Each stage of these down samplers multiply the factor of decimation by 2.</a:t>
            </a:r>
          </a:p>
          <a:p>
            <a:endParaRPr lang="en-US" dirty="0"/>
          </a:p>
          <a:p>
            <a:r>
              <a:rPr lang="en-US" dirty="0"/>
              <a:t>The output at each of these down samplers are given to a runtime selector, to give control over the level of decimation at runtime.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7BCF7-B3E9-4C90-B2E5-3B2910909958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05830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spectrum analyser is the third and final stage of the digital back-end.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contains multiple FFT blocks, each capable of FFTs of different lengths.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outputs of these blocks are fed into a runtime selector to give control over the length of FFT performed at runtime.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7BCF7-B3E9-4C90-B2E5-3B2910909958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76110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 this system, the spectral resolution of the FFT window is governed by the following equation and is a function of the level of decimation and the length of the FFT window.</a:t>
            </a:r>
          </a:p>
          <a:p>
            <a:endParaRPr lang="en-US" dirty="0"/>
          </a:p>
          <a:p>
            <a:r>
              <a:rPr lang="en-US" dirty="0"/>
              <a:t>Both increasing lengths of FFT and increasing the level of decimation will result in finer levels of frequency shifts detectable by the FFT.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7BCF7-B3E9-4C90-B2E5-3B2910909958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0641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we get into the details of my prosed design, lets start with the background of NMR Spectroscopy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7BCF7-B3E9-4C90-B2E5-3B2910909958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47231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digital back-end was implemented with FFT lengths of up to 2^16, and decimations up to a max of 2048.</a:t>
            </a:r>
          </a:p>
          <a:p>
            <a:endParaRPr lang="en-US" dirty="0"/>
          </a:p>
          <a:p>
            <a:r>
              <a:rPr lang="en-US" dirty="0"/>
              <a:t>The minimum frequency shift is then to be 30.5 Hz, an equivalent of 0.06 ppm with the Larmor frequency of 500 MHz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7BCF7-B3E9-4C90-B2E5-3B2910909958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44701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both systems are designed, it was time to integrate the analog and digital systems.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7BCF7-B3E9-4C90-B2E5-3B2910909958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0220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block diagram of the integration setup.</a:t>
            </a:r>
          </a:p>
          <a:p>
            <a:endParaRPr lang="en-US" dirty="0"/>
          </a:p>
          <a:p>
            <a:r>
              <a:rPr lang="en-US" dirty="0"/>
              <a:t>The Xilinx </a:t>
            </a:r>
            <a:r>
              <a:rPr lang="en-US" dirty="0" err="1"/>
              <a:t>RFSoC</a:t>
            </a:r>
            <a:r>
              <a:rPr lang="en-US" dirty="0"/>
              <a:t> 2x2 FPGA also features a digital to analog converter which will be used to generate the test signal. It effectively acts as the transmitter, or Tx of the system.</a:t>
            </a:r>
          </a:p>
          <a:p>
            <a:endParaRPr lang="en-US" dirty="0"/>
          </a:p>
          <a:p>
            <a:r>
              <a:rPr lang="en-US" dirty="0"/>
              <a:t>This test signal will then be input into the analog front end PCB.</a:t>
            </a:r>
          </a:p>
          <a:p>
            <a:endParaRPr lang="en-US" dirty="0"/>
          </a:p>
          <a:p>
            <a:r>
              <a:rPr lang="en-US" dirty="0"/>
              <a:t>The output of the analog front end will then be sampled by the ADC on the FPGA, then processed by the digital back-end.</a:t>
            </a:r>
          </a:p>
          <a:p>
            <a:endParaRPr lang="en-US" dirty="0"/>
          </a:p>
          <a:p>
            <a:r>
              <a:rPr lang="en-US" dirty="0"/>
              <a:t>The RFSoC2x2 board is configured to start a </a:t>
            </a:r>
            <a:r>
              <a:rPr lang="en-US" dirty="0" err="1"/>
              <a:t>Jupyter</a:t>
            </a:r>
            <a:r>
              <a:rPr lang="en-US" dirty="0"/>
              <a:t> Server on boot. This server will be used as the point of interface via a USB to control both the DAC and the digital backend via custom python APIs.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7BCF7-B3E9-4C90-B2E5-3B2910909958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63823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an image of the physical integration setup.</a:t>
            </a:r>
          </a:p>
          <a:p>
            <a:endParaRPr lang="en-US" dirty="0"/>
          </a:p>
          <a:p>
            <a:r>
              <a:rPr lang="en-US" dirty="0"/>
              <a:t>You can see the custom analog front-end PCB in the metal shielded box.</a:t>
            </a:r>
          </a:p>
          <a:p>
            <a:endParaRPr lang="en-US" dirty="0"/>
          </a:p>
          <a:p>
            <a:r>
              <a:rPr lang="en-US" dirty="0"/>
              <a:t>The FPGA can be seen in the middle of the top image, hosting a </a:t>
            </a:r>
            <a:r>
              <a:rPr lang="en-US" dirty="0" err="1"/>
              <a:t>Jupyter</a:t>
            </a:r>
            <a:r>
              <a:rPr lang="en-US" dirty="0"/>
              <a:t> Server over the USB connection to a laptop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7BCF7-B3E9-4C90-B2E5-3B2910909958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8906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previously shown, this graph shows the super imposed FFTs performed by the integrated system during a frequency sweep.</a:t>
            </a:r>
          </a:p>
          <a:p>
            <a:endParaRPr lang="en-US" dirty="0"/>
          </a:p>
          <a:p>
            <a:r>
              <a:rPr lang="en-US" dirty="0"/>
              <a:t>The width of the sweep is 50 kHz centered around 500 MHz, at intervals of 2.5 kHz, the equivalent of 5 ppm.</a:t>
            </a:r>
          </a:p>
          <a:p>
            <a:endParaRPr lang="en-US" dirty="0"/>
          </a:p>
          <a:p>
            <a:r>
              <a:rPr lang="en-US" dirty="0"/>
              <a:t>As it can be seen, there are clear and distinct peaks observable.</a:t>
            </a:r>
            <a:endParaRPr lang="en-CA" dirty="0"/>
          </a:p>
          <a:p>
            <a:endParaRPr lang="en-CA" dirty="0"/>
          </a:p>
          <a:p>
            <a:r>
              <a:rPr lang="en-CA" dirty="0"/>
              <a:t>There is however, a secondary row of peaks around -40 dB that may be detrimental to an accurate NMR spectroscopy.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7BCF7-B3E9-4C90-B2E5-3B2910909958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48962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When the individual FFTs with an input signal of 500 MHz are graphed, the source of this second row is more evident.</a:t>
                </a:r>
              </a:p>
              <a:p>
                <a:endParaRPr lang="en-US" dirty="0"/>
              </a:p>
              <a:p>
                <a:r>
                  <a:rPr lang="en-US" dirty="0"/>
                  <a:t>The above picture shows the FFT performed by the back-end with and without the analog front end.</a:t>
                </a:r>
              </a:p>
              <a:p>
                <a:endParaRPr lang="en-US" dirty="0"/>
              </a:p>
              <a:p>
                <a:r>
                  <a:rPr lang="en-US" dirty="0"/>
                  <a:t>Without the analog front-end, we can observe side</a:t>
                </a:r>
                <a:r>
                  <a:rPr lang="en-US" baseline="0" dirty="0"/>
                  <a:t> bands</a:t>
                </a:r>
                <a:r>
                  <a:rPr lang="en-US" dirty="0"/>
                  <a:t> at multiples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±0.2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𝑀𝐻𝑧</m:t>
                    </m:r>
                  </m:oMath>
                </a14:m>
                <a:endParaRPr lang="en-US" b="0" dirty="0"/>
              </a:p>
              <a:p>
                <a:endParaRPr lang="en-CA" dirty="0"/>
              </a:p>
              <a:p>
                <a:r>
                  <a:rPr lang="en-CA" dirty="0"/>
                  <a:t>With an analog front-end integrated, these </a:t>
                </a:r>
                <a:r>
                  <a:rPr lang="en-US" dirty="0"/>
                  <a:t>peaks</a:t>
                </a:r>
                <a:r>
                  <a:rPr lang="en-CA" dirty="0"/>
                  <a:t> are attenuated. This is the desirable outcome, as the filter is supposed to attenuate signals.</a:t>
                </a:r>
              </a:p>
              <a:p>
                <a:endParaRPr lang="en-CA" dirty="0"/>
              </a:p>
              <a:p>
                <a:r>
                  <a:rPr lang="en-CA" dirty="0"/>
                  <a:t>However, but there are also more peaks present when the analog front end is integrated.</a:t>
                </a:r>
              </a:p>
              <a:p>
                <a:endParaRPr lang="en-CA" dirty="0"/>
              </a:p>
              <a:p>
                <a:r>
                  <a:rPr lang="en-CA" dirty="0"/>
                  <a:t>These additional peaks are likely what is causing the secondary row of peaks observed in the previous plot, and is possibly a result of distortion and intermodulation introduced by the analog circuit.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This graph of an FFT of a 500 MHz input signal, performed by the back-end with and without the analog front end shows the source of these secondary peaks.</a:t>
                </a:r>
              </a:p>
              <a:p>
                <a:endParaRPr lang="en-US" dirty="0"/>
              </a:p>
              <a:p>
                <a:r>
                  <a:rPr lang="en-US" dirty="0"/>
                  <a:t>Without the analog front-end, we can observe side</a:t>
                </a:r>
                <a:r>
                  <a:rPr lang="en-US" baseline="0" dirty="0"/>
                  <a:t> </a:t>
                </a:r>
                <a:r>
                  <a:rPr lang="en-US" dirty="0"/>
                  <a:t>peaks at </a:t>
                </a:r>
                <a:r>
                  <a:rPr lang="en-US" b="0" i="0">
                    <a:latin typeface="Cambria Math" panose="02040503050406030204" pitchFamily="18" charset="0"/>
                  </a:rPr>
                  <a:t>±0.2 𝑀𝐻𝑧</a:t>
                </a:r>
                <a:endParaRPr lang="en-US" b="0" dirty="0"/>
              </a:p>
              <a:p>
                <a:r>
                  <a:rPr lang="en-CA" dirty="0"/>
                  <a:t>With an analog front-end integrated, these </a:t>
                </a:r>
                <a:r>
                  <a:rPr lang="en-US" dirty="0"/>
                  <a:t>peaks</a:t>
                </a:r>
                <a:r>
                  <a:rPr lang="en-CA" dirty="0"/>
                  <a:t> are attenuated</a:t>
                </a:r>
              </a:p>
              <a:p>
                <a:endParaRPr lang="en-CA" dirty="0"/>
              </a:p>
              <a:p>
                <a:r>
                  <a:rPr lang="en-CA" dirty="0"/>
                  <a:t>However, but there are also more peaks present. These additional peaks are likely what is causing the secondary row of peaks observed in the previous plot.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7BCF7-B3E9-4C90-B2E5-3B2910909958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43550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to conclude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7BCF7-B3E9-4C90-B2E5-3B2910909958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86539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summary, this project has demonstrated that the approach to direct-sample the NMR signal is viable.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simplified narrow band pass filter as a was implemented as a front end, with a three stage </a:t>
            </a:r>
            <a:r>
              <a:rPr lang="en-US" dirty="0" err="1"/>
              <a:t>deliyannis</a:t>
            </a:r>
            <a:r>
              <a:rPr lang="en-US" dirty="0"/>
              <a:t> filter operating at 500 </a:t>
            </a:r>
            <a:r>
              <a:rPr lang="en-US" dirty="0" err="1"/>
              <a:t>MHz.</a:t>
            </a:r>
            <a:endParaRPr lang="en-US" dirty="0"/>
          </a:p>
          <a:p>
            <a:endParaRPr lang="en-US" dirty="0"/>
          </a:p>
          <a:p>
            <a:r>
              <a:rPr lang="en-US" dirty="0"/>
              <a:t>A mixer-</a:t>
            </a:r>
            <a:r>
              <a:rPr lang="en-US" dirty="0" err="1"/>
              <a:t>ased</a:t>
            </a:r>
            <a:r>
              <a:rPr lang="en-US" dirty="0"/>
              <a:t> zoom FFT was implemented on the </a:t>
            </a:r>
            <a:r>
              <a:rPr lang="en-US" dirty="0" err="1"/>
              <a:t>RFSoC</a:t>
            </a:r>
            <a:r>
              <a:rPr lang="en-US" dirty="0"/>
              <a:t> 2x2 FPGA as a part of the backend – supporting a maximum </a:t>
            </a:r>
            <a:r>
              <a:rPr lang="en-US" dirty="0" err="1"/>
              <a:t>fft</a:t>
            </a:r>
            <a:r>
              <a:rPr lang="en-US" dirty="0"/>
              <a:t> length of 2^16 and maximum decimation of 2048</a:t>
            </a:r>
          </a:p>
          <a:p>
            <a:endParaRPr lang="en-US" dirty="0"/>
          </a:p>
          <a:p>
            <a:r>
              <a:rPr lang="en-US" dirty="0"/>
              <a:t>This resulted in a system capable of achieving a minimum FFT resolution of 0.06 ppm that can easily detect distinct frequency shifts lower than 5 ppm, as typical of NMR systems.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7BCF7-B3E9-4C90-B2E5-3B2910909958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63110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future, further work will need to be done on the analog front-end.</a:t>
            </a:r>
          </a:p>
          <a:p>
            <a:endParaRPr lang="en-US" dirty="0"/>
          </a:p>
          <a:p>
            <a:r>
              <a:rPr lang="en-US" dirty="0"/>
              <a:t>It should be redesigned to reduce noise and eliminate the additional peaks seen.</a:t>
            </a:r>
          </a:p>
          <a:p>
            <a:r>
              <a:rPr lang="en-US" dirty="0"/>
              <a:t>The Q factor should also be increased to reduce intermodulation and distortion from non-relevant frequencies.</a:t>
            </a:r>
          </a:p>
          <a:p>
            <a:endParaRPr lang="en-US" dirty="0"/>
          </a:p>
          <a:p>
            <a:r>
              <a:rPr lang="en-US" dirty="0"/>
              <a:t>Given the high-resolution </a:t>
            </a:r>
            <a:r>
              <a:rPr lang="en-US" dirty="0" err="1"/>
              <a:t>fft</a:t>
            </a:r>
            <a:r>
              <a:rPr lang="en-US" dirty="0"/>
              <a:t> achievable by the back-end the target field strength could also be reduced to utilize smaller magnets, lower the </a:t>
            </a:r>
            <a:r>
              <a:rPr lang="en-US" dirty="0" err="1"/>
              <a:t>larmor</a:t>
            </a:r>
            <a:r>
              <a:rPr lang="en-US" dirty="0"/>
              <a:t> frequency and increase portability.</a:t>
            </a:r>
          </a:p>
          <a:p>
            <a:endParaRPr lang="en-US" dirty="0"/>
          </a:p>
          <a:p>
            <a:r>
              <a:rPr lang="en-US" dirty="0"/>
              <a:t>With a lower field strength however, the decimation factor supported by the back-end should also be increased to achieve even finer ppm resolutions.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7BCF7-B3E9-4C90-B2E5-3B2910909958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34386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future, further work will need to be done on the analog front-end.</a:t>
            </a:r>
          </a:p>
          <a:p>
            <a:endParaRPr lang="en-US" dirty="0"/>
          </a:p>
          <a:p>
            <a:r>
              <a:rPr lang="en-US" dirty="0"/>
              <a:t>It should be redesigned to reduce noise and eliminate the additional peaks seen.</a:t>
            </a:r>
          </a:p>
          <a:p>
            <a:r>
              <a:rPr lang="en-US" dirty="0"/>
              <a:t>The Q factor should also be increased to reduce intermodulation and distortion from non-relevant frequencies.</a:t>
            </a:r>
          </a:p>
          <a:p>
            <a:endParaRPr lang="en-US" dirty="0"/>
          </a:p>
          <a:p>
            <a:r>
              <a:rPr lang="en-US" dirty="0"/>
              <a:t>Given the high-resolution </a:t>
            </a:r>
            <a:r>
              <a:rPr lang="en-US" dirty="0" err="1"/>
              <a:t>fft</a:t>
            </a:r>
            <a:r>
              <a:rPr lang="en-US" dirty="0"/>
              <a:t> achievable by the back-end the target field strength could also be reduced to utilize smaller magnets, lower the </a:t>
            </a:r>
            <a:r>
              <a:rPr lang="en-US" dirty="0" err="1"/>
              <a:t>larmor</a:t>
            </a:r>
            <a:r>
              <a:rPr lang="en-US" dirty="0"/>
              <a:t> frequency and increase portability.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7BCF7-B3E9-4C90-B2E5-3B2910909958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3615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NMR Spectroscopy is a chemical analysis tool used in a variety of fields from biomedicine, food safety, to of course, chemistry.</a:t>
            </a:r>
          </a:p>
          <a:p>
            <a:endParaRPr lang="en-US" dirty="0"/>
          </a:p>
          <a:p>
            <a:r>
              <a:rPr lang="en-US" dirty="0"/>
              <a:t>Conventional spectrometers are large, complicated machines housed and supported in large facilities.</a:t>
            </a:r>
          </a:p>
          <a:p>
            <a:endParaRPr lang="en-US" dirty="0"/>
          </a:p>
          <a:p>
            <a:r>
              <a:rPr lang="en-US" dirty="0"/>
              <a:t>However, there has been an emergence of portable spectrometers, aimed at in-vivo biomedical studies or on-field autonomous monitoring systems for quality control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7BCF7-B3E9-4C90-B2E5-3B2910909958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1878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NMR Spectroscopy is performed by first applying a static primary magnetic field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to a given sample.</a:t>
                </a:r>
              </a:p>
              <a:p>
                <a:r>
                  <a:rPr lang="en-US" dirty="0"/>
                  <a:t>This aligns spin of the nucleus to that primary field.</a:t>
                </a:r>
              </a:p>
              <a:p>
                <a:endParaRPr lang="en-US" dirty="0"/>
              </a:p>
              <a:p>
                <a:r>
                  <a:rPr lang="en-US" dirty="0"/>
                  <a:t>A secondary oscillating magnetic field is then applied orthogonally to the primary field.</a:t>
                </a:r>
              </a:p>
              <a:p>
                <a:r>
                  <a:rPr lang="en-US" dirty="0"/>
                  <a:t>This perturbs the alignment of the nucleus, and it transitions to a higher energy state.</a:t>
                </a:r>
              </a:p>
              <a:p>
                <a:endParaRPr lang="en-US" dirty="0"/>
              </a:p>
              <a:p>
                <a:r>
                  <a:rPr lang="en-US" dirty="0"/>
                  <a:t>When this secondary oscillating field is removed the nucleus re-aligns with the primary field, the energy is released as a signal as the nucleus returns to the lower energy state.</a:t>
                </a:r>
              </a:p>
              <a:p>
                <a:endParaRPr lang="en-US" dirty="0"/>
              </a:p>
              <a:p>
                <a:r>
                  <a:rPr lang="en-US" dirty="0"/>
                  <a:t>This signal is referred to as the NMR signal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ctr"/>
                <a:r>
                  <a:rPr lang="en-US" sz="2400" strike="sngStrike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Analysis Method [6]</a:t>
                </a:r>
              </a:p>
              <a:p>
                <a:pPr lvl="1"/>
                <a:r>
                  <a:rPr lang="en-US" sz="2000" strike="sngStrike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 Align magnetic moment via </a:t>
                </a:r>
                <a:r>
                  <a:rPr lang="en-CA" sz="2000" b="0" i="0" strike="sngStrike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𝛽_0</a:t>
                </a:r>
                <a:r>
                  <a:rPr lang="en-US" sz="2000" strike="sngStrike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field</a:t>
                </a:r>
              </a:p>
              <a:p>
                <a:pPr lvl="1"/>
                <a:r>
                  <a:rPr lang="en-US" sz="2000" strike="sngStrike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Perturbation of alignment by perpendicular oscillating field</a:t>
                </a:r>
              </a:p>
              <a:p>
                <a:pPr lvl="1"/>
                <a:r>
                  <a:rPr lang="en-US" sz="2000" strike="sngStrike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 Energy is released when perturbation is removed</a:t>
                </a:r>
              </a:p>
              <a:p>
                <a:pPr lvl="1"/>
                <a:r>
                  <a:rPr lang="en-US" sz="2000" strike="sngStrike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4. Perform frequency analysis of energy released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7BCF7-B3E9-4C90-B2E5-3B2910909958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3249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The frequency of the NMR signal is proportional to the primary magnetic field strength.</a:t>
                </a:r>
              </a:p>
              <a:p>
                <a:endParaRPr lang="en-US" dirty="0"/>
              </a:p>
              <a:p>
                <a:r>
                  <a:rPr lang="en-US" dirty="0"/>
                  <a:t>The signal released by an unbound nucleus of an element is referred to as the Larmor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/>
                  <a:t>, but properties such as the bonds associated with a nucleus in a molecule will shift the frequency of the signal slightly from this Larmor frequency</a:t>
                </a:r>
                <a:r>
                  <a:rPr lang="en-CA" dirty="0"/>
                  <a:t>.</a:t>
                </a:r>
              </a:p>
              <a:p>
                <a:endParaRPr lang="en-CA" dirty="0"/>
              </a:p>
              <a:p>
                <a:r>
                  <a:rPr lang="en-CA" dirty="0"/>
                  <a:t>These shifts referred to as Chemical Shifts measured in parts per million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The frequency of the NMR signal is proportional to the primary magnetic field strength.</a:t>
                </a:r>
              </a:p>
              <a:p>
                <a:endParaRPr lang="en-US" dirty="0"/>
              </a:p>
              <a:p>
                <a:r>
                  <a:rPr lang="en-US" dirty="0"/>
                  <a:t>The signal released by an unbound nucleus of an element is referred to as the Larmor Frequency </a:t>
                </a:r>
                <a:r>
                  <a:rPr lang="en-US" b="0" i="0">
                    <a:latin typeface="Cambria Math" panose="02040503050406030204" pitchFamily="18" charset="0"/>
                  </a:rPr>
                  <a:t>𝑓_𝐿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Properties such as the bonds associated with a nucleus in a molecule will shift the frequency of the signal slightly from this central Larmor frequency</a:t>
                </a:r>
                <a:r>
                  <a:rPr lang="en-CA" dirty="0"/>
                  <a:t>.</a:t>
                </a:r>
              </a:p>
              <a:p>
                <a:endParaRPr lang="en-CA" dirty="0"/>
              </a:p>
              <a:p>
                <a:r>
                  <a:rPr lang="en-CA" dirty="0"/>
                  <a:t>These shifts referred to as Chemical Shifts measured in parts per million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7BCF7-B3E9-4C90-B2E5-3B2910909958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2794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Here we can see the conversion of the shifted frequency to units of ppm</a:t>
                </a:r>
              </a:p>
              <a:p>
                <a:endParaRPr lang="en-US" dirty="0"/>
              </a:p>
              <a:p>
                <a:r>
                  <a:rPr lang="en-US" dirty="0"/>
                  <a:t>As the frequency is proportional to the primary magnetic field strength, different spectrometers with different magnets and strengths will have a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/>
                  <a:t> for the same</a:t>
                </a:r>
                <a:r>
                  <a:rPr lang="en-US" baseline="0" dirty="0"/>
                  <a:t> element.</a:t>
                </a:r>
              </a:p>
              <a:p>
                <a:r>
                  <a:rPr lang="en-US" baseline="0" dirty="0"/>
                  <a:t>In addition, the shifts away from the Larmor frequency will also be proportional to the magnetic field strength.</a:t>
                </a:r>
              </a:p>
              <a:p>
                <a:endParaRPr lang="en-US" baseline="0" dirty="0"/>
              </a:p>
              <a:p>
                <a:endParaRPr lang="en-US" dirty="0"/>
              </a:p>
              <a:p>
                <a:r>
                  <a:rPr lang="en-US" dirty="0"/>
                  <a:t>ppm as a unit effectively normalizes the shifts across different spectrometers. It measures the ratio of the shift relative to the Larmor frequency and is therefore agnostic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a typical NMR spectrometer, distinctions of peaks lower than 5 ppm is a requirement.</a:t>
                </a:r>
              </a:p>
              <a:p>
                <a:endParaRPr lang="en-US" dirty="0"/>
              </a:p>
              <a:p>
                <a:r>
                  <a:rPr lang="en-US" dirty="0"/>
                  <a:t>The accuracy of an analysis is then a function of how fine-grain the shifts in the frequency can be detected compared to the Larmor frequency.</a:t>
                </a:r>
              </a:p>
              <a:p>
                <a:endParaRPr lang="en-US" dirty="0"/>
              </a:p>
              <a:p>
                <a:endParaRPr lang="en-US" baseline="0" dirty="0"/>
              </a:p>
              <a:p>
                <a:r>
                  <a:rPr lang="en-US" baseline="0" dirty="0"/>
                  <a:t>Hence, stronger magnets are typically used for accurate spectroscopy. The stronger a magnet is, the larger the larger the shifts in frequency for a given ppm, making it easier to achieve accuracy without hyper-fine detection of shifts.</a:t>
                </a:r>
                <a:endParaRPr lang="en-CA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Here we can see the conversion of the shifted frequency to units of ppm</a:t>
                </a:r>
              </a:p>
              <a:p>
                <a:endParaRPr lang="en-US" dirty="0"/>
              </a:p>
              <a:p>
                <a:r>
                  <a:rPr lang="en-US" dirty="0"/>
                  <a:t>As the frequency is proportional to the primary magnetic field strength, different spectrometers with different magnets and strengths will have a different </a:t>
                </a:r>
                <a:r>
                  <a:rPr lang="en-US" b="0" i="0">
                    <a:latin typeface="Cambria Math" panose="02040503050406030204" pitchFamily="18" charset="0"/>
                  </a:rPr>
                  <a:t>𝑓_𝐿</a:t>
                </a:r>
                <a:r>
                  <a:rPr lang="en-US" dirty="0"/>
                  <a:t> for the same</a:t>
                </a:r>
                <a:r>
                  <a:rPr lang="en-US" baseline="0" dirty="0"/>
                  <a:t> element.</a:t>
                </a:r>
              </a:p>
              <a:p>
                <a:r>
                  <a:rPr lang="en-US" baseline="0" dirty="0"/>
                  <a:t>In addition, the shifts away from the Larmor frequency will also be proportional to the magnetic field strength.</a:t>
                </a:r>
              </a:p>
              <a:p>
                <a:endParaRPr lang="en-US" baseline="0" dirty="0"/>
              </a:p>
              <a:p>
                <a:endParaRPr lang="en-US" dirty="0"/>
              </a:p>
              <a:p>
                <a:r>
                  <a:rPr lang="en-US" dirty="0"/>
                  <a:t>ppm as a unit effectively normalizes the shifts across different spectrometers. It measures the ratio of the shift relative to the Larmor frequency and is therefore agnostic to </a:t>
                </a:r>
                <a:r>
                  <a:rPr lang="en-US" b="0" i="0">
                    <a:latin typeface="Cambria Math" panose="02040503050406030204" pitchFamily="18" charset="0"/>
                  </a:rPr>
                  <a:t>𝛽_0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a typical NMR spectrometer, distinctions of peaks lower than 5 ppm is a requirement.</a:t>
                </a:r>
              </a:p>
              <a:p>
                <a:endParaRPr lang="en-US" dirty="0"/>
              </a:p>
              <a:p>
                <a:r>
                  <a:rPr lang="en-US" dirty="0"/>
                  <a:t>The accuracy of an analysis is then a function of how fine-grain the shifts in the frequency can be detected compared to the Larmor frequency.</a:t>
                </a:r>
              </a:p>
              <a:p>
                <a:endParaRPr lang="en-US" dirty="0"/>
              </a:p>
              <a:p>
                <a:endParaRPr lang="en-US" baseline="0" dirty="0"/>
              </a:p>
              <a:p>
                <a:r>
                  <a:rPr lang="en-US" baseline="0" dirty="0"/>
                  <a:t>Hence, stronger magnets are typically used for accurate spectroscopy. The stronger a magnet is, the larger the larger the shifts in frequency for a given ppm, making it easier to achieve accuracy without hyper-fine detection of shifts.</a:t>
                </a:r>
                <a:endParaRPr lang="en-CA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7BCF7-B3E9-4C90-B2E5-3B2910909958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4154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contrast, state-of-art portable NMR system comprise on accuracy by utilizing weaker, but more portable magnets.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of art systems use field strengths below or around 1 Tesla, </a:t>
            </a:r>
            <a:r>
              <a:rPr lang="en-CA">
                <a:latin typeface="Times New Roman" panose="02020603050405020304" pitchFamily="18" charset="0"/>
                <a:cs typeface="Times New Roman" panose="02020603050405020304" pitchFamily="18" charset="0"/>
              </a:rPr>
              <a:t>resulting in 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relatively low Larmor frequencies.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means that for a given ppm, the size of the shift in frequency is reduced.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limits the accuracy achievable by state-of-art portable systems, as peaks can be difficult to differentiate when they are so close together.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7BCF7-B3E9-4C90-B2E5-3B2910909958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419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Another way that state-of-art systems are constrained is by slow analog to digital converters, ADCs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state-of-art systems have ADC that rarely meet the Nyquist criteria for digital signals, which states that sampling frequency for a </a:t>
            </a:r>
            <a:r>
              <a:rPr lang="en-C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singal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must be at least twice that of the highest frequency in the signal to be able to fully reconstruct a signal.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State-of-art systems instead circumvent this criteria by having complicated analog receivers, Rx, which utilize complex techniques such as I-Q demodulation to reduce the sampling frequency required.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complex Rx offers the ability to sample at a lower frequency, it also becomes an avenue for noise and distortion to be introduced to the circuit.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7BCF7-B3E9-4C90-B2E5-3B2910909958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7374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BABC0-EB2A-4DF1-AF52-A61E67E4B18F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FBCA3-24BD-437A-834B-892F85E67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802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BABC0-EB2A-4DF1-AF52-A61E67E4B18F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FBCA3-24BD-437A-834B-892F85E67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703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BABC0-EB2A-4DF1-AF52-A61E67E4B18F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FBCA3-24BD-437A-834B-892F85E67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84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BABC0-EB2A-4DF1-AF52-A61E67E4B18F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FBCA3-24BD-437A-834B-892F85E67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88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BABC0-EB2A-4DF1-AF52-A61E67E4B18F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FBCA3-24BD-437A-834B-892F85E67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21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BABC0-EB2A-4DF1-AF52-A61E67E4B18F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FBCA3-24BD-437A-834B-892F85E67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846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BABC0-EB2A-4DF1-AF52-A61E67E4B18F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FBCA3-24BD-437A-834B-892F85E67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86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BABC0-EB2A-4DF1-AF52-A61E67E4B18F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FBCA3-24BD-437A-834B-892F85E67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20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BABC0-EB2A-4DF1-AF52-A61E67E4B18F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FBCA3-24BD-437A-834B-892F85E67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97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BABC0-EB2A-4DF1-AF52-A61E67E4B18F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FBCA3-24BD-437A-834B-892F85E67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02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BABC0-EB2A-4DF1-AF52-A61E67E4B18F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FBCA3-24BD-437A-834B-892F85E67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73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BABC0-EB2A-4DF1-AF52-A61E67E4B18F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DFBCA3-24BD-437A-834B-892F85E67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86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D_944E67C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3_6D5C4B5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D_9D4C25E0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D_C835BA67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sv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E_94D3A27E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0_A026BA7A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F_A732D0C3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E_4B5EFE85.xml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0_CC8D55BC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3855C-683D-270E-1E46-45831D6FB6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3023" y="1138817"/>
            <a:ext cx="8265952" cy="184766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Portable NMR Spectroscopy with Direct Sampling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58F88C-ACC2-BE48-5754-E09ADFAF13A5}"/>
              </a:ext>
            </a:extLst>
          </p:cNvPr>
          <p:cNvSpPr txBox="1"/>
          <p:nvPr/>
        </p:nvSpPr>
        <p:spPr>
          <a:xfrm>
            <a:off x="3562741" y="3514988"/>
            <a:ext cx="5066515" cy="24727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n-CA" sz="2400" spc="75" dirty="0" err="1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Dotum" panose="020B0600000101010101" pitchFamily="34" charset="-127"/>
                <a:cs typeface="Times New Roman" panose="02020603050405020304" pitchFamily="18" charset="0"/>
              </a:rPr>
              <a:t>BASc</a:t>
            </a:r>
            <a:r>
              <a:rPr lang="en-CA" sz="2400" spc="75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Dotum" panose="020B0600000101010101" pitchFamily="34" charset="-127"/>
                <a:cs typeface="Times New Roman" panose="02020603050405020304" pitchFamily="18" charset="0"/>
              </a:rPr>
              <a:t>. Thesis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CA" sz="2400" dirty="0">
                <a:effectLst/>
                <a:latin typeface="Times New Roman" panose="02020603050405020304" pitchFamily="18" charset="0"/>
                <a:ea typeface="Dotum" panose="020B0600000101010101" pitchFamily="34" charset="-127"/>
                <a:cs typeface="Times New Roman" panose="02020603050405020304" pitchFamily="18" charset="0"/>
              </a:rPr>
              <a:t>  </a:t>
            </a:r>
          </a:p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n-CA" sz="2400" i="1" spc="75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Dotum" panose="020B0600000101010101" pitchFamily="34" charset="-127"/>
                <a:cs typeface="Times New Roman" panose="02020603050405020304" pitchFamily="18" charset="0"/>
              </a:rPr>
              <a:t>Kevin Kim</a:t>
            </a:r>
            <a:endParaRPr lang="en-CA" sz="2400" spc="75" dirty="0">
              <a:solidFill>
                <a:srgbClr val="5A5A5A"/>
              </a:solidFill>
              <a:effectLst/>
              <a:latin typeface="Times New Roman" panose="02020603050405020304" pitchFamily="18" charset="0"/>
              <a:ea typeface="Dotum" panose="020B0600000101010101" pitchFamily="34" charset="-127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n-CA" sz="2400" i="1" spc="75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Dotum" panose="020B0600000101010101" pitchFamily="34" charset="-127"/>
                <a:cs typeface="Times New Roman" panose="02020603050405020304" pitchFamily="18" charset="0"/>
              </a:rPr>
              <a:t>Supervisor: Professor Roman Genov</a:t>
            </a:r>
            <a:endParaRPr lang="en-CA" sz="2400" spc="75" dirty="0">
              <a:solidFill>
                <a:srgbClr val="5A5A5A"/>
              </a:solidFill>
              <a:effectLst/>
              <a:latin typeface="Times New Roman" panose="02020603050405020304" pitchFamily="18" charset="0"/>
              <a:ea typeface="Dotum" panose="020B0600000101010101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B5DE01E-2B0E-3DC3-F805-1C03F95C33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668" y="468366"/>
            <a:ext cx="3756660" cy="91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4436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E1CA300-B113-EF4D-5AB9-B295A75F1048}"/>
              </a:ext>
            </a:extLst>
          </p:cNvPr>
          <p:cNvSpPr/>
          <p:nvPr/>
        </p:nvSpPr>
        <p:spPr>
          <a:xfrm>
            <a:off x="0" y="0"/>
            <a:ext cx="3420000" cy="108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942831-D8CC-B69F-002D-2138C9ACE7A5}"/>
              </a:ext>
            </a:extLst>
          </p:cNvPr>
          <p:cNvSpPr/>
          <p:nvPr/>
        </p:nvSpPr>
        <p:spPr>
          <a:xfrm>
            <a:off x="3420000" y="0"/>
            <a:ext cx="5351999" cy="108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9B4C92-B03B-CDA1-44D0-90E0F8DDE02B}"/>
              </a:ext>
            </a:extLst>
          </p:cNvPr>
          <p:cNvSpPr/>
          <p:nvPr/>
        </p:nvSpPr>
        <p:spPr>
          <a:xfrm>
            <a:off x="8771999" y="0"/>
            <a:ext cx="3420000" cy="108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450D82-DEE1-4A91-1376-430DA838513C}"/>
              </a:ext>
            </a:extLst>
          </p:cNvPr>
          <p:cNvSpPr/>
          <p:nvPr/>
        </p:nvSpPr>
        <p:spPr>
          <a:xfrm>
            <a:off x="0" y="6498000"/>
            <a:ext cx="12192000" cy="36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4D1832-BD5C-7DA1-96DB-C59A63519D27}"/>
                  </a:ext>
                </a:extLst>
              </p:cNvPr>
              <p:cNvSpPr txBox="1"/>
              <p:nvPr/>
            </p:nvSpPr>
            <p:spPr>
              <a:xfrm>
                <a:off x="1322897" y="3395930"/>
                <a:ext cx="9546203" cy="2246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Portable, small, weak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CA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Magnets 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 </a:t>
                </a:r>
                <a:r>
                  <a:rPr 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Smaller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CA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en-CA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CA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800" b="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Demand for finer-grain spectrum analysis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CA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 Frequency ADCs 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 Compensate with complex Rx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Introduction of distortion and noise due to down conversion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4D1832-BD5C-7DA1-96DB-C59A63519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897" y="3395930"/>
                <a:ext cx="9546203" cy="2246769"/>
              </a:xfrm>
              <a:prstGeom prst="rect">
                <a:avLst/>
              </a:prstGeom>
              <a:blipFill>
                <a:blip r:embed="rId3"/>
                <a:stretch>
                  <a:fillRect l="-1149" t="-2710" r="-64" b="-65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A919ADB-0D43-9940-F96C-23E557192B56}"/>
              </a:ext>
            </a:extLst>
          </p:cNvPr>
          <p:cNvSpPr txBox="1"/>
          <p:nvPr/>
        </p:nvSpPr>
        <p:spPr>
          <a:xfrm>
            <a:off x="364119" y="181007"/>
            <a:ext cx="2691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Background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7FB2B2-F4A4-A8BF-0DE5-F2F0F4F7CBA8}"/>
              </a:ext>
            </a:extLst>
          </p:cNvPr>
          <p:cNvSpPr txBox="1"/>
          <p:nvPr/>
        </p:nvSpPr>
        <p:spPr>
          <a:xfrm>
            <a:off x="4820361" y="181007"/>
            <a:ext cx="25512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of Art</a:t>
            </a:r>
            <a:endParaRPr lang="en-CA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BD2C11-654F-AE2F-CB30-3A8325F259D2}"/>
              </a:ext>
            </a:extLst>
          </p:cNvPr>
          <p:cNvSpPr txBox="1"/>
          <p:nvPr/>
        </p:nvSpPr>
        <p:spPr>
          <a:xfrm>
            <a:off x="9431393" y="222740"/>
            <a:ext cx="21804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FACA7B-587C-30BC-B43A-C887AF316FE6}"/>
                  </a:ext>
                </a:extLst>
              </p:cNvPr>
              <p:cNvSpPr txBox="1"/>
              <p:nvPr/>
            </p:nvSpPr>
            <p:spPr>
              <a:xfrm>
                <a:off x="6540991" y="1708974"/>
                <a:ext cx="2693152" cy="859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effectLst/>
                          <a:latin typeface="Cambria Math" panose="02040503050406030204" pitchFamily="18" charset="0"/>
                          <a:ea typeface="Dotum" panose="020B0600000101010101" pitchFamily="34" charset="-127"/>
                          <a:cs typeface="Times New Roman" panose="02020603050405020304" pitchFamily="18" charset="0"/>
                        </a:rPr>
                        <m:t>𝑝𝑝𝑚</m:t>
                      </m:r>
                      <m:r>
                        <a:rPr lang="en-CA" sz="2400" b="0" i="1" smtClean="0">
                          <a:effectLst/>
                          <a:latin typeface="Cambria Math" panose="02040503050406030204" pitchFamily="18" charset="0"/>
                          <a:ea typeface="Dotum" panose="020B0600000101010101" pitchFamily="34" charset="-127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400" b="0" i="1" smtClean="0">
                              <a:effectLst/>
                              <a:latin typeface="Cambria Math" panose="020405030504060302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CA" sz="2400" i="0" smtClean="0">
                              <a:effectLst/>
                              <a:latin typeface="Cambria Math" panose="020405030504060302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n-CA" sz="2400" b="0" i="1" smtClean="0">
                              <a:effectLst/>
                              <a:latin typeface="Cambria Math" panose="020405030504060302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m:t>𝑓</m:t>
                          </m:r>
                        </m:num>
                        <m:den>
                          <m:sSub>
                            <m:sSubPr>
                              <m:ctrlPr>
                                <a:rPr lang="en-CA" sz="2400" b="0" i="1" smtClean="0">
                                  <a:effectLst/>
                                  <a:latin typeface="Cambria Math" panose="02040503050406030204" pitchFamily="18" charset="0"/>
                                  <a:ea typeface="Dotum" panose="020B0600000101010101" pitchFamily="34" charset="-127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effectLst/>
                                  <a:latin typeface="Cambria Math" panose="02040503050406030204" pitchFamily="18" charset="0"/>
                                  <a:ea typeface="Dotum" panose="020B0600000101010101" pitchFamily="34" charset="-127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CA" sz="2400" b="0" i="1" smtClean="0">
                                  <a:effectLst/>
                                  <a:latin typeface="Cambria Math" panose="02040503050406030204" pitchFamily="18" charset="0"/>
                                  <a:ea typeface="Dotum" panose="020B0600000101010101" pitchFamily="34" charset="-127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CA" sz="2400" b="0" i="1" smtClean="0">
                          <a:effectLst/>
                          <a:latin typeface="Cambria Math" panose="02040503050406030204" pitchFamily="18" charset="0"/>
                          <a:ea typeface="Dotum" panose="020B0600000101010101" pitchFamily="34" charset="-127"/>
                          <a:cs typeface="Times New Roman" panose="020206030504050203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CA" sz="2400" b="0" i="1" smtClean="0">
                              <a:effectLst/>
                              <a:latin typeface="Cambria Math" panose="020405030504060302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CA" sz="2400" b="0" i="1" smtClean="0">
                              <a:effectLst/>
                              <a:latin typeface="Cambria Math" panose="020405030504060302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CA" sz="2400" b="0" i="1" smtClean="0">
                              <a:effectLst/>
                              <a:latin typeface="Cambria Math" panose="020405030504060302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FACA7B-587C-30BC-B43A-C887AF316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991" y="1708974"/>
                <a:ext cx="2693152" cy="8592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E2F65E-80A7-C6FA-E1E4-9F1339DCF280}"/>
                  </a:ext>
                </a:extLst>
              </p:cNvPr>
              <p:cNvSpPr txBox="1"/>
              <p:nvPr/>
            </p:nvSpPr>
            <p:spPr>
              <a:xfrm>
                <a:off x="2420850" y="1907746"/>
                <a:ext cx="323016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effectLst/>
                              <a:latin typeface="Cambria Math" panose="020405030504060302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2400">
                          <a:effectLst/>
                          <a:latin typeface="Cambria Math" panose="02040503050406030204" pitchFamily="18" charset="0"/>
                          <a:ea typeface="Dotum" panose="020B0600000101010101" pitchFamily="34" charset="-127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Dotum" panose="020B0600000101010101" pitchFamily="34" charset="-127"/>
                          <a:cs typeface="Times New Roman" panose="02020603050405020304" pitchFamily="18" charset="0"/>
                        </a:rPr>
                        <m:t>h𝑓</m:t>
                      </m:r>
                      <m:r>
                        <a:rPr lang="en-US" sz="2400">
                          <a:effectLst/>
                          <a:latin typeface="Cambria Math" panose="02040503050406030204" pitchFamily="18" charset="0"/>
                          <a:ea typeface="Dotum" panose="020B0600000101010101" pitchFamily="34" charset="-127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Dotum" panose="020B0600000101010101" pitchFamily="34" charset="-127"/>
                          <a:cs typeface="Times New Roman" panose="02020603050405020304" pitchFamily="18" charset="0"/>
                        </a:rPr>
                        <m:t>𝜇</m:t>
                      </m:r>
                      <m:sSub>
                        <m:sSubPr>
                          <m:ctrlPr>
                            <a:rPr lang="en-CA" sz="24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>
                              <a:effectLst/>
                              <a:latin typeface="Cambria Math" panose="020405030504060302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sz="2400" b="0" i="1" smtClean="0">
                          <a:effectLst/>
                          <a:latin typeface="Cambria Math" panose="02040503050406030204" pitchFamily="18" charset="0"/>
                          <a:ea typeface="Dotum" panose="020B0600000101010101" pitchFamily="34" charset="-127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Dotum" panose="020B0600000101010101" pitchFamily="34" charset="-127"/>
                          <a:cs typeface="Times New Roman" panose="02020603050405020304" pitchFamily="18" charset="0"/>
                        </a:rPr>
                        <m:t>𝑜𝑠</m:t>
                      </m:r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E2F65E-80A7-C6FA-E1E4-9F1339DCF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850" y="1907746"/>
                <a:ext cx="3230160" cy="461665"/>
              </a:xfrm>
              <a:prstGeom prst="rect">
                <a:avLst/>
              </a:prstGeom>
              <a:blipFill>
                <a:blip r:embed="rId5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2829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E1CA300-B113-EF4D-5AB9-B295A75F1048}"/>
              </a:ext>
            </a:extLst>
          </p:cNvPr>
          <p:cNvSpPr/>
          <p:nvPr/>
        </p:nvSpPr>
        <p:spPr>
          <a:xfrm>
            <a:off x="0" y="0"/>
            <a:ext cx="3420000" cy="108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942831-D8CC-B69F-002D-2138C9ACE7A5}"/>
              </a:ext>
            </a:extLst>
          </p:cNvPr>
          <p:cNvSpPr/>
          <p:nvPr/>
        </p:nvSpPr>
        <p:spPr>
          <a:xfrm>
            <a:off x="3420000" y="0"/>
            <a:ext cx="5351999" cy="108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9B4C92-B03B-CDA1-44D0-90E0F8DDE02B}"/>
              </a:ext>
            </a:extLst>
          </p:cNvPr>
          <p:cNvSpPr/>
          <p:nvPr/>
        </p:nvSpPr>
        <p:spPr>
          <a:xfrm>
            <a:off x="8771999" y="0"/>
            <a:ext cx="3420000" cy="108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450D82-DEE1-4A91-1376-430DA838513C}"/>
              </a:ext>
            </a:extLst>
          </p:cNvPr>
          <p:cNvSpPr/>
          <p:nvPr/>
        </p:nvSpPr>
        <p:spPr>
          <a:xfrm>
            <a:off x="0" y="6498000"/>
            <a:ext cx="12192000" cy="36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4D1832-BD5C-7DA1-96DB-C59A63519D27}"/>
                  </a:ext>
                </a:extLst>
              </p:cNvPr>
              <p:cNvSpPr txBox="1"/>
              <p:nvPr/>
            </p:nvSpPr>
            <p:spPr>
              <a:xfrm>
                <a:off x="1358356" y="1711508"/>
                <a:ext cx="9475286" cy="4154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Leverage modern high frequency ADCs for direct sampling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Simplify Rx, simple narrow band pass filter.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Decreases noise and distortion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Signal processing is performed in the digital domain on an FPGA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Deep-length Fast Fourier Transform (FFT) to increase spectral resolution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Start validating with a high target Larmor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=500 </m:t>
                    </m:r>
                    <m: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𝑀𝐻𝑧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Larger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2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a given ppm, easier to distinguish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4D1832-BD5C-7DA1-96DB-C59A63519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356" y="1711508"/>
                <a:ext cx="9475286" cy="4154984"/>
              </a:xfrm>
              <a:prstGeom prst="rect">
                <a:avLst/>
              </a:prstGeom>
              <a:blipFill>
                <a:blip r:embed="rId3"/>
                <a:stretch>
                  <a:fillRect l="-901" t="-1175" b="-249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A919ADB-0D43-9940-F96C-23E557192B56}"/>
              </a:ext>
            </a:extLst>
          </p:cNvPr>
          <p:cNvSpPr txBox="1"/>
          <p:nvPr/>
        </p:nvSpPr>
        <p:spPr>
          <a:xfrm>
            <a:off x="364119" y="181007"/>
            <a:ext cx="2691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Background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7FB2B2-F4A4-A8BF-0DE5-F2F0F4F7CBA8}"/>
              </a:ext>
            </a:extLst>
          </p:cNvPr>
          <p:cNvSpPr txBox="1"/>
          <p:nvPr/>
        </p:nvSpPr>
        <p:spPr>
          <a:xfrm>
            <a:off x="4863129" y="181007"/>
            <a:ext cx="24657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en-CA" sz="4000" dirty="0"/>
          </a:p>
        </p:txBody>
      </p:sp>
    </p:spTree>
    <p:extLst>
      <p:ext uri="{BB962C8B-B14F-4D97-AF65-F5344CB8AC3E}">
        <p14:creationId xmlns:p14="http://schemas.microsoft.com/office/powerpoint/2010/main" val="3550902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E1CA300-B113-EF4D-5AB9-B295A75F1048}"/>
              </a:ext>
            </a:extLst>
          </p:cNvPr>
          <p:cNvSpPr/>
          <p:nvPr/>
        </p:nvSpPr>
        <p:spPr>
          <a:xfrm>
            <a:off x="0" y="0"/>
            <a:ext cx="3420000" cy="108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942831-D8CC-B69F-002D-2138C9ACE7A5}"/>
              </a:ext>
            </a:extLst>
          </p:cNvPr>
          <p:cNvSpPr/>
          <p:nvPr/>
        </p:nvSpPr>
        <p:spPr>
          <a:xfrm>
            <a:off x="3420000" y="0"/>
            <a:ext cx="5351999" cy="108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9B4C92-B03B-CDA1-44D0-90E0F8DDE02B}"/>
              </a:ext>
            </a:extLst>
          </p:cNvPr>
          <p:cNvSpPr/>
          <p:nvPr/>
        </p:nvSpPr>
        <p:spPr>
          <a:xfrm>
            <a:off x="8771999" y="0"/>
            <a:ext cx="3420000" cy="108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450D82-DEE1-4A91-1376-430DA838513C}"/>
              </a:ext>
            </a:extLst>
          </p:cNvPr>
          <p:cNvSpPr/>
          <p:nvPr/>
        </p:nvSpPr>
        <p:spPr>
          <a:xfrm>
            <a:off x="0" y="6498000"/>
            <a:ext cx="12192000" cy="36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4D1832-BD5C-7DA1-96DB-C59A63519D27}"/>
              </a:ext>
            </a:extLst>
          </p:cNvPr>
          <p:cNvSpPr txBox="1"/>
          <p:nvPr/>
        </p:nvSpPr>
        <p:spPr>
          <a:xfrm>
            <a:off x="2270871" y="5218471"/>
            <a:ext cx="70198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FFT performed in FPGA Hardware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Achieved FFT resolution of 0.06 ppm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Spectroscopy can detect distinct peaks below 5 ppm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919ADB-0D43-9940-F96C-23E557192B56}"/>
              </a:ext>
            </a:extLst>
          </p:cNvPr>
          <p:cNvSpPr txBox="1"/>
          <p:nvPr/>
        </p:nvSpPr>
        <p:spPr>
          <a:xfrm>
            <a:off x="364119" y="181007"/>
            <a:ext cx="2691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Background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7FB2B2-F4A4-A8BF-0DE5-F2F0F4F7CBA8}"/>
              </a:ext>
            </a:extLst>
          </p:cNvPr>
          <p:cNvSpPr txBox="1"/>
          <p:nvPr/>
        </p:nvSpPr>
        <p:spPr>
          <a:xfrm>
            <a:off x="4692403" y="181007"/>
            <a:ext cx="28071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</a:t>
            </a:r>
            <a:endParaRPr lang="en-CA" sz="4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0C6AE0-DBA3-4AD2-CE66-8093A9DEE5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66988" y="1200730"/>
            <a:ext cx="5058006" cy="3532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E418F64-0E26-422B-998E-484354DE25C5}"/>
              </a:ext>
            </a:extLst>
          </p:cNvPr>
          <p:cNvSpPr txBox="1"/>
          <p:nvPr/>
        </p:nvSpPr>
        <p:spPr>
          <a:xfrm>
            <a:off x="2207715" y="4769940"/>
            <a:ext cx="777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Superimposed plots of the FFT performed by the system during a frequency sweep</a:t>
            </a:r>
          </a:p>
        </p:txBody>
      </p:sp>
    </p:spTree>
    <p:extLst>
      <p:ext uri="{BB962C8B-B14F-4D97-AF65-F5344CB8AC3E}">
        <p14:creationId xmlns:p14="http://schemas.microsoft.com/office/powerpoint/2010/main" val="248816634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E1CA300-B113-EF4D-5AB9-B295A75F1048}"/>
              </a:ext>
            </a:extLst>
          </p:cNvPr>
          <p:cNvSpPr/>
          <p:nvPr/>
        </p:nvSpPr>
        <p:spPr>
          <a:xfrm>
            <a:off x="0" y="0"/>
            <a:ext cx="3420000" cy="108000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942831-D8CC-B69F-002D-2138C9ACE7A5}"/>
              </a:ext>
            </a:extLst>
          </p:cNvPr>
          <p:cNvSpPr/>
          <p:nvPr/>
        </p:nvSpPr>
        <p:spPr>
          <a:xfrm>
            <a:off x="3420000" y="0"/>
            <a:ext cx="5351999" cy="10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9B4C92-B03B-CDA1-44D0-90E0F8DDE02B}"/>
              </a:ext>
            </a:extLst>
          </p:cNvPr>
          <p:cNvSpPr/>
          <p:nvPr/>
        </p:nvSpPr>
        <p:spPr>
          <a:xfrm>
            <a:off x="8771999" y="0"/>
            <a:ext cx="3420000" cy="108000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450D82-DEE1-4A91-1376-430DA838513C}"/>
              </a:ext>
            </a:extLst>
          </p:cNvPr>
          <p:cNvSpPr/>
          <p:nvPr/>
        </p:nvSpPr>
        <p:spPr>
          <a:xfrm>
            <a:off x="0" y="6498000"/>
            <a:ext cx="12192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EE089D-E35D-8E7A-8E5B-3BF38AC1967C}"/>
              </a:ext>
            </a:extLst>
          </p:cNvPr>
          <p:cNvSpPr txBox="1"/>
          <p:nvPr/>
        </p:nvSpPr>
        <p:spPr>
          <a:xfrm>
            <a:off x="3468677" y="1249843"/>
            <a:ext cx="5254644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pPr algn="ctr"/>
            <a:endParaRPr lang="en-US" sz="36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6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Analog Front-End Design</a:t>
            </a:r>
          </a:p>
          <a:p>
            <a:pPr algn="ctr"/>
            <a:endParaRPr lang="en-US" sz="36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Back-End Design</a:t>
            </a:r>
          </a:p>
          <a:p>
            <a:pPr algn="ctr"/>
            <a:endParaRPr lang="en-US" sz="36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&amp; Results</a:t>
            </a:r>
          </a:p>
          <a:p>
            <a:pPr algn="ctr"/>
            <a:endParaRPr lang="en-US" sz="36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7B5D31-FF5F-50B1-B448-78828D48AC4C}"/>
              </a:ext>
            </a:extLst>
          </p:cNvPr>
          <p:cNvSpPr txBox="1"/>
          <p:nvPr/>
        </p:nvSpPr>
        <p:spPr>
          <a:xfrm>
            <a:off x="5234225" y="186057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691228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E1CA300-B113-EF4D-5AB9-B295A75F1048}"/>
              </a:ext>
            </a:extLst>
          </p:cNvPr>
          <p:cNvSpPr/>
          <p:nvPr/>
        </p:nvSpPr>
        <p:spPr>
          <a:xfrm>
            <a:off x="0" y="0"/>
            <a:ext cx="342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942831-D8CC-B69F-002D-2138C9ACE7A5}"/>
              </a:ext>
            </a:extLst>
          </p:cNvPr>
          <p:cNvSpPr/>
          <p:nvPr/>
        </p:nvSpPr>
        <p:spPr>
          <a:xfrm>
            <a:off x="3420000" y="0"/>
            <a:ext cx="5351999" cy="1080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9B4C92-B03B-CDA1-44D0-90E0F8DDE02B}"/>
              </a:ext>
            </a:extLst>
          </p:cNvPr>
          <p:cNvSpPr/>
          <p:nvPr/>
        </p:nvSpPr>
        <p:spPr>
          <a:xfrm>
            <a:off x="8771999" y="0"/>
            <a:ext cx="342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450D82-DEE1-4A91-1376-430DA838513C}"/>
              </a:ext>
            </a:extLst>
          </p:cNvPr>
          <p:cNvSpPr/>
          <p:nvPr/>
        </p:nvSpPr>
        <p:spPr>
          <a:xfrm>
            <a:off x="-1" y="6581000"/>
            <a:ext cx="12192000" cy="277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13F8417-BB5C-2C1E-07B9-4FBE776F9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999" y="2491209"/>
            <a:ext cx="10800000" cy="24179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A05B0C-5422-8C25-2AFD-D4C359FCA2ED}"/>
              </a:ext>
            </a:extLst>
          </p:cNvPr>
          <p:cNvSpPr txBox="1"/>
          <p:nvPr/>
        </p:nvSpPr>
        <p:spPr>
          <a:xfrm>
            <a:off x="4257194" y="185209"/>
            <a:ext cx="3677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A146AC-118A-FBD8-5A32-39BE32D72338}"/>
              </a:ext>
            </a:extLst>
          </p:cNvPr>
          <p:cNvSpPr txBox="1"/>
          <p:nvPr/>
        </p:nvSpPr>
        <p:spPr>
          <a:xfrm>
            <a:off x="562891" y="185209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Front-End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1EDEA6-5F8B-E41C-6307-02C1E1455A39}"/>
              </a:ext>
            </a:extLst>
          </p:cNvPr>
          <p:cNvSpPr txBox="1"/>
          <p:nvPr/>
        </p:nvSpPr>
        <p:spPr>
          <a:xfrm>
            <a:off x="3459187" y="4909119"/>
            <a:ext cx="527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level block diagram of an NMR analog front-end</a:t>
            </a:r>
            <a:endParaRPr lang="en-CA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389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E1CA300-B113-EF4D-5AB9-B295A75F1048}"/>
              </a:ext>
            </a:extLst>
          </p:cNvPr>
          <p:cNvSpPr/>
          <p:nvPr/>
        </p:nvSpPr>
        <p:spPr>
          <a:xfrm>
            <a:off x="0" y="0"/>
            <a:ext cx="342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942831-D8CC-B69F-002D-2138C9ACE7A5}"/>
              </a:ext>
            </a:extLst>
          </p:cNvPr>
          <p:cNvSpPr/>
          <p:nvPr/>
        </p:nvSpPr>
        <p:spPr>
          <a:xfrm>
            <a:off x="3420000" y="0"/>
            <a:ext cx="5351999" cy="1080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9B4C92-B03B-CDA1-44D0-90E0F8DDE02B}"/>
              </a:ext>
            </a:extLst>
          </p:cNvPr>
          <p:cNvSpPr/>
          <p:nvPr/>
        </p:nvSpPr>
        <p:spPr>
          <a:xfrm>
            <a:off x="8771999" y="0"/>
            <a:ext cx="342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450D82-DEE1-4A91-1376-430DA838513C}"/>
              </a:ext>
            </a:extLst>
          </p:cNvPr>
          <p:cNvSpPr/>
          <p:nvPr/>
        </p:nvSpPr>
        <p:spPr>
          <a:xfrm>
            <a:off x="-1" y="6581000"/>
            <a:ext cx="12192000" cy="277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4E8567-EE0E-5A44-FD2C-DB373E750A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109" y="1266057"/>
            <a:ext cx="6480000" cy="37553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3B950-FEA1-EF25-FE8C-014AC2EB8E5C}"/>
                  </a:ext>
                </a:extLst>
              </p:cNvPr>
              <p:cNvSpPr txBox="1"/>
              <p:nvPr/>
            </p:nvSpPr>
            <p:spPr>
              <a:xfrm>
                <a:off x="755387" y="5439333"/>
                <a:ext cx="1068122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Texas Instruments OPA855 transimpedance amplifiers are used for all stages.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CA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 GHz gain bandwidth, 8x greater than Nyquist requirement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=500 </m:t>
                    </m:r>
                    <m: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𝑀𝐻𝑧</m:t>
                    </m:r>
                  </m:oMath>
                </a14:m>
                <a:endParaRPr lang="en-CA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3B950-FEA1-EF25-FE8C-014AC2EB8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87" y="5439333"/>
                <a:ext cx="10681223" cy="830997"/>
              </a:xfrm>
              <a:prstGeom prst="rect">
                <a:avLst/>
              </a:prstGeom>
              <a:blipFill>
                <a:blip r:embed="rId4"/>
                <a:stretch>
                  <a:fillRect l="-799" t="-5839" b="-1532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BAF1B4-7E2A-FB68-3278-DE5021CD2DCC}"/>
              </a:ext>
            </a:extLst>
          </p:cNvPr>
          <p:cNvSpPr txBox="1"/>
          <p:nvPr/>
        </p:nvSpPr>
        <p:spPr>
          <a:xfrm>
            <a:off x="3877123" y="186057"/>
            <a:ext cx="44377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Buffer 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DCA2-85E4-42C7-32A1-F24BE37D029D}"/>
              </a:ext>
            </a:extLst>
          </p:cNvPr>
          <p:cNvSpPr txBox="1"/>
          <p:nvPr/>
        </p:nvSpPr>
        <p:spPr>
          <a:xfrm>
            <a:off x="562891" y="186057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Front-End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D1EC0F-CBA5-3EFE-0630-281EF23894AF}"/>
              </a:ext>
            </a:extLst>
          </p:cNvPr>
          <p:cNvSpPr txBox="1"/>
          <p:nvPr/>
        </p:nvSpPr>
        <p:spPr>
          <a:xfrm>
            <a:off x="4401752" y="5045701"/>
            <a:ext cx="338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Circuit diagram of the input buffer</a:t>
            </a:r>
            <a:endParaRPr lang="en-CA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620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E1CA300-B113-EF4D-5AB9-B295A75F1048}"/>
              </a:ext>
            </a:extLst>
          </p:cNvPr>
          <p:cNvSpPr/>
          <p:nvPr/>
        </p:nvSpPr>
        <p:spPr>
          <a:xfrm>
            <a:off x="0" y="0"/>
            <a:ext cx="342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942831-D8CC-B69F-002D-2138C9ACE7A5}"/>
              </a:ext>
            </a:extLst>
          </p:cNvPr>
          <p:cNvSpPr/>
          <p:nvPr/>
        </p:nvSpPr>
        <p:spPr>
          <a:xfrm>
            <a:off x="3420000" y="0"/>
            <a:ext cx="5351999" cy="1080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9B4C92-B03B-CDA1-44D0-90E0F8DDE02B}"/>
              </a:ext>
            </a:extLst>
          </p:cNvPr>
          <p:cNvSpPr/>
          <p:nvPr/>
        </p:nvSpPr>
        <p:spPr>
          <a:xfrm>
            <a:off x="8771999" y="0"/>
            <a:ext cx="342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450D82-DEE1-4A91-1376-430DA838513C}"/>
              </a:ext>
            </a:extLst>
          </p:cNvPr>
          <p:cNvSpPr/>
          <p:nvPr/>
        </p:nvSpPr>
        <p:spPr>
          <a:xfrm>
            <a:off x="-1" y="6581000"/>
            <a:ext cx="12192000" cy="277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D2E691-0DE1-18AB-AF85-5F779E2FFE4C}"/>
                  </a:ext>
                </a:extLst>
              </p:cNvPr>
              <p:cNvSpPr txBox="1"/>
              <p:nvPr/>
            </p:nvSpPr>
            <p:spPr>
              <a:xfrm>
                <a:off x="1318434" y="2220444"/>
                <a:ext cx="9555125" cy="322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effectLst/>
                          <a:latin typeface="Cambria Math" panose="02040503050406030204" pitchFamily="18" charset="0"/>
                          <a:ea typeface="Dotum" panose="020B0600000101010101" pitchFamily="34" charset="-127"/>
                          <a:cs typeface="Times New Roman" panose="02020603050405020304" pitchFamily="18" charset="0"/>
                        </a:rPr>
                        <m:t>𝑄</m:t>
                      </m:r>
                      <m:r>
                        <a:rPr lang="en-US" sz="2400" i="1" smtClean="0">
                          <a:effectLst/>
                          <a:latin typeface="Cambria Math" panose="02040503050406030204" pitchFamily="18" charset="0"/>
                          <a:ea typeface="Dotum" panose="020B0600000101010101" pitchFamily="34" charset="-127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4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2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Dotum" panose="020B0600000101010101" pitchFamily="34" charset="-127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Dotum" panose="020B0600000101010101" pitchFamily="34" charset="-127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m:t>𝐵𝑊</m:t>
                          </m:r>
                        </m:den>
                      </m:f>
                    </m:oMath>
                  </m:oMathPara>
                </a14:m>
                <a:endParaRPr lang="en-CA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CA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 BW of 5 ppm</a:t>
                </a:r>
              </a:p>
              <a:p>
                <a:endParaRPr lang="en-CA" sz="2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CA" sz="24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>
                            <a:effectLst/>
                            <a:latin typeface="Cambria Math" panose="020405030504060302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rPr>
                          <m:t>Δ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rPr>
                          <m:t>𝑓</m:t>
                        </m:r>
                      </m:num>
                      <m:den>
                        <m:sSub>
                          <m:sSubPr>
                            <m:ctrlPr>
                              <a:rPr lang="en-CA" sz="2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Dotum" panose="020B0600000101010101" pitchFamily="34" charset="-127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Dotum" panose="020B0600000101010101" pitchFamily="34" charset="-127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otum" panose="020B0600000101010101" pitchFamily="34" charset="-127"/>
                        <a:cs typeface="Times New Roman" panose="02020603050405020304" pitchFamily="18" charset="0"/>
                      </a:rPr>
                      <m:t>∗</m:t>
                    </m:r>
                    <m:sSup>
                      <m:sSupPr>
                        <m:ctrlPr>
                          <a:rPr lang="en-CA" sz="24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rPr>
                          <m:t>6</m:t>
                        </m:r>
                      </m:sup>
                    </m:sSup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otum" panose="020B0600000101010101" pitchFamily="34" charset="-127"/>
                        <a:cs typeface="Times New Roman" panose="020206030504050203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sz="2400">
                        <a:effectLst/>
                        <a:latin typeface="Cambria Math" panose="02040503050406030204" pitchFamily="18" charset="0"/>
                        <a:ea typeface="Dotum" panose="020B0600000101010101" pitchFamily="34" charset="-127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otum" panose="020B0600000101010101" pitchFamily="34" charset="-127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otum" panose="020B0600000101010101" pitchFamily="34" charset="-127"/>
                        <a:cs typeface="Times New Roman" panose="02020603050405020304" pitchFamily="18" charset="0"/>
                      </a:rPr>
                      <m:t>=2.5 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otum" panose="020B0600000101010101" pitchFamily="34" charset="-127"/>
                        <a:cs typeface="Times New Roman" panose="02020603050405020304" pitchFamily="18" charset="0"/>
                      </a:rPr>
                      <m:t>𝑘𝐻𝑧</m:t>
                    </m:r>
                    <m:r>
                      <a:rPr lang="en-US" sz="2400" i="1">
                        <a:latin typeface="Cambria Math" panose="02040503050406030204" pitchFamily="18" charset="0"/>
                        <a:ea typeface="Dotum" panose="020B0600000101010101" pitchFamily="34" charset="-127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CA" sz="2400" b="0" i="1" smtClean="0">
                        <a:latin typeface="Cambria Math" panose="02040503050406030204" pitchFamily="18" charset="0"/>
                        <a:ea typeface="Dotum" panose="020B0600000101010101" pitchFamily="34" charset="-127"/>
                        <a:cs typeface="Times New Roman" panose="02020603050405020304" pitchFamily="18" charset="0"/>
                      </a:rPr>
                      <m:t>𝑄</m:t>
                    </m:r>
                    <m:r>
                      <a:rPr lang="en-CA" sz="2400" b="0" i="1" smtClean="0">
                        <a:latin typeface="Cambria Math" panose="02040503050406030204" pitchFamily="18" charset="0"/>
                        <a:ea typeface="Dotum" panose="020B0600000101010101" pitchFamily="34" charset="-127"/>
                        <a:cs typeface="Times New Roman" panose="02020603050405020304" pitchFamily="18" charset="0"/>
                      </a:rPr>
                      <m:t>=100 </m:t>
                    </m:r>
                    <m:r>
                      <a:rPr lang="en-CA" sz="2400" b="0" i="1" smtClean="0">
                        <a:latin typeface="Cambria Math" panose="02040503050406030204" pitchFamily="18" charset="0"/>
                        <a:ea typeface="Dotum" panose="020B0600000101010101" pitchFamily="34" charset="-127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CA" sz="2400" dirty="0">
                    <a:effectLst/>
                    <a:latin typeface="Times New Roman" panose="02020603050405020304" pitchFamily="18" charset="0"/>
                    <a:ea typeface="Dotum" panose="020B0600000101010101" pitchFamily="34" charset="-127"/>
                    <a:cs typeface="Times New Roman" panose="02020603050405020304" pitchFamily="18" charset="0"/>
                  </a:rPr>
                  <a:t> </a:t>
                </a:r>
              </a:p>
              <a:p>
                <a:endParaRPr lang="en-CA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 factor required is too high to achieve without complicating Rx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D2E691-0DE1-18AB-AF85-5F779E2FF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434" y="2220444"/>
                <a:ext cx="9555125" cy="3220112"/>
              </a:xfrm>
              <a:prstGeom prst="rect">
                <a:avLst/>
              </a:prstGeom>
              <a:blipFill>
                <a:blip r:embed="rId3"/>
                <a:stretch>
                  <a:fillRect l="-829"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716ECD4-34B6-1647-5A47-32C3CA25E426}"/>
              </a:ext>
            </a:extLst>
          </p:cNvPr>
          <p:cNvSpPr txBox="1"/>
          <p:nvPr/>
        </p:nvSpPr>
        <p:spPr>
          <a:xfrm>
            <a:off x="562891" y="181737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Front-End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987907-B2A9-F351-AD83-86BBEA9DB5CF}"/>
              </a:ext>
            </a:extLst>
          </p:cNvPr>
          <p:cNvSpPr txBox="1"/>
          <p:nvPr/>
        </p:nvSpPr>
        <p:spPr>
          <a:xfrm>
            <a:off x="4571381" y="181737"/>
            <a:ext cx="30492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NBPF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1F83D2-24C1-2536-26E8-052584842404}"/>
              </a:ext>
            </a:extLst>
          </p:cNvPr>
          <p:cNvSpPr txBox="1"/>
          <p:nvPr/>
        </p:nvSpPr>
        <p:spPr>
          <a:xfrm>
            <a:off x="9463130" y="181737"/>
            <a:ext cx="20377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Q-Factor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76E78F-A521-F5FC-9DFE-1B46D985869F}"/>
              </a:ext>
            </a:extLst>
          </p:cNvPr>
          <p:cNvSpPr txBox="1"/>
          <p:nvPr/>
        </p:nvSpPr>
        <p:spPr>
          <a:xfrm>
            <a:off x="-1" y="6588000"/>
            <a:ext cx="5216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effectLst/>
                <a:latin typeface="Times New Roman" panose="02020603050405020304" pitchFamily="18" charset="0"/>
                <a:ea typeface="Dotum" panose="020B0600000101010101" pitchFamily="34" charset="-127"/>
              </a:rPr>
              <a:t>TI Designs, High-Q Active Differential Band-Pass Filter Reference (Web Article)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2270416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E1CA300-B113-EF4D-5AB9-B295A75F1048}"/>
              </a:ext>
            </a:extLst>
          </p:cNvPr>
          <p:cNvSpPr/>
          <p:nvPr/>
        </p:nvSpPr>
        <p:spPr>
          <a:xfrm>
            <a:off x="0" y="0"/>
            <a:ext cx="342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942831-D8CC-B69F-002D-2138C9ACE7A5}"/>
              </a:ext>
            </a:extLst>
          </p:cNvPr>
          <p:cNvSpPr/>
          <p:nvPr/>
        </p:nvSpPr>
        <p:spPr>
          <a:xfrm>
            <a:off x="3420000" y="0"/>
            <a:ext cx="5351999" cy="1080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9B4C92-B03B-CDA1-44D0-90E0F8DDE02B}"/>
              </a:ext>
            </a:extLst>
          </p:cNvPr>
          <p:cNvSpPr/>
          <p:nvPr/>
        </p:nvSpPr>
        <p:spPr>
          <a:xfrm>
            <a:off x="8771999" y="0"/>
            <a:ext cx="342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450D82-DEE1-4A91-1376-430DA838513C}"/>
              </a:ext>
            </a:extLst>
          </p:cNvPr>
          <p:cNvSpPr/>
          <p:nvPr/>
        </p:nvSpPr>
        <p:spPr>
          <a:xfrm>
            <a:off x="-1" y="6581000"/>
            <a:ext cx="12192000" cy="277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16ECD4-34B6-1647-5A47-32C3CA25E426}"/>
              </a:ext>
            </a:extLst>
          </p:cNvPr>
          <p:cNvSpPr txBox="1"/>
          <p:nvPr/>
        </p:nvSpPr>
        <p:spPr>
          <a:xfrm>
            <a:off x="562891" y="181737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Front-End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987907-B2A9-F351-AD83-86BBEA9DB5CF}"/>
              </a:ext>
            </a:extLst>
          </p:cNvPr>
          <p:cNvSpPr txBox="1"/>
          <p:nvPr/>
        </p:nvSpPr>
        <p:spPr>
          <a:xfrm>
            <a:off x="4571381" y="181737"/>
            <a:ext cx="30492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NBPF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1F83D2-24C1-2536-26E8-052584842404}"/>
              </a:ext>
            </a:extLst>
          </p:cNvPr>
          <p:cNvSpPr txBox="1"/>
          <p:nvPr/>
        </p:nvSpPr>
        <p:spPr>
          <a:xfrm>
            <a:off x="9378171" y="181737"/>
            <a:ext cx="22076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Approach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396EF4-1E60-E4E5-DFD7-0FBCEBEEEFEA}"/>
              </a:ext>
            </a:extLst>
          </p:cNvPr>
          <p:cNvSpPr txBox="1"/>
          <p:nvPr/>
        </p:nvSpPr>
        <p:spPr>
          <a:xfrm>
            <a:off x="1710000" y="2491672"/>
            <a:ext cx="956904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Compromised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+mj-lt"/>
              <a:buAutoNum type="alphaLcParenR"/>
            </a:pPr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 for a lower yet realistic Q factor</a:t>
            </a:r>
          </a:p>
          <a:p>
            <a:pPr marL="914400" lvl="1" indent="-457200">
              <a:buFont typeface="+mj-lt"/>
              <a:buAutoNum type="alphaLcParenR"/>
            </a:pPr>
            <a:endParaRPr lang="en-C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+mj-lt"/>
              <a:buAutoNum type="alphaLcParenR"/>
            </a:pPr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intermodulation and distortion from non-relevant frequencies</a:t>
            </a:r>
          </a:p>
          <a:p>
            <a:pPr marL="914400" lvl="1" indent="-457200">
              <a:buFont typeface="+mj-lt"/>
              <a:buAutoNum type="alphaLcParenR"/>
            </a:pPr>
            <a:endParaRPr lang="en-C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+mj-lt"/>
              <a:buAutoNum type="alphaLcParenR"/>
            </a:pPr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signal in the digital domain</a:t>
            </a:r>
          </a:p>
        </p:txBody>
      </p:sp>
    </p:spTree>
    <p:extLst>
      <p:ext uri="{BB962C8B-B14F-4D97-AF65-F5344CB8AC3E}">
        <p14:creationId xmlns:p14="http://schemas.microsoft.com/office/powerpoint/2010/main" val="1483865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E1CA300-B113-EF4D-5AB9-B295A75F1048}"/>
              </a:ext>
            </a:extLst>
          </p:cNvPr>
          <p:cNvSpPr/>
          <p:nvPr/>
        </p:nvSpPr>
        <p:spPr>
          <a:xfrm>
            <a:off x="0" y="0"/>
            <a:ext cx="342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942831-D8CC-B69F-002D-2138C9ACE7A5}"/>
              </a:ext>
            </a:extLst>
          </p:cNvPr>
          <p:cNvSpPr/>
          <p:nvPr/>
        </p:nvSpPr>
        <p:spPr>
          <a:xfrm>
            <a:off x="3420000" y="0"/>
            <a:ext cx="5351999" cy="1080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9B4C92-B03B-CDA1-44D0-90E0F8DDE02B}"/>
              </a:ext>
            </a:extLst>
          </p:cNvPr>
          <p:cNvSpPr/>
          <p:nvPr/>
        </p:nvSpPr>
        <p:spPr>
          <a:xfrm>
            <a:off x="8771999" y="0"/>
            <a:ext cx="342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450D82-DEE1-4A91-1376-430DA838513C}"/>
              </a:ext>
            </a:extLst>
          </p:cNvPr>
          <p:cNvSpPr/>
          <p:nvPr/>
        </p:nvSpPr>
        <p:spPr>
          <a:xfrm>
            <a:off x="-1" y="6588000"/>
            <a:ext cx="12192000" cy="27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Picture 1" descr="Diagram, schematic&#10;&#10;Description automatically generated">
            <a:extLst>
              <a:ext uri="{FF2B5EF4-FFF2-40B4-BE49-F238E27FC236}">
                <a16:creationId xmlns:a16="http://schemas.microsoft.com/office/drawing/2014/main" id="{709390FA-BA82-1BBA-AB60-77E150CA8B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5382" y="1080000"/>
            <a:ext cx="6001236" cy="31192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A03629-F9CC-CACA-3804-F596C97B3438}"/>
                  </a:ext>
                </a:extLst>
              </p:cNvPr>
              <p:cNvSpPr txBox="1"/>
              <p:nvPr/>
            </p:nvSpPr>
            <p:spPr>
              <a:xfrm>
                <a:off x="1802195" y="4761962"/>
                <a:ext cx="8587607" cy="17686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Deliyannis</a:t>
                </a:r>
                <a:r>
                  <a:rPr lang="en-CA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NBPF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CA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Ease of implementation with resistive and capacitive elements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CA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 Q Factor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compensate with multiple stages</a:t>
                </a:r>
                <a:endParaRPr lang="en-CA" sz="2400" i="1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CA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otum" panose="020B0600000101010101" pitchFamily="34" charset="-127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CA" sz="24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rPr>
                          <m:t>𝑄</m:t>
                        </m:r>
                      </m:num>
                      <m:den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rPr>
                          <m:t>𝐺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rPr>
                          <m:t>∗2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rPr>
                          <m:t>𝜋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rPr>
                          <m:t>𝑓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400" dirty="0">
                    <a:effectLst/>
                    <a:latin typeface="Times New Roman" panose="02020603050405020304" pitchFamily="18" charset="0"/>
                    <a:ea typeface="Dotum" panose="020B0600000101010101" pitchFamily="34" charset="-127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otum" panose="020B0600000101010101" pitchFamily="34" charset="-127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CA" sz="24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rPr>
                          <m:t>𝑄</m:t>
                        </m:r>
                      </m:num>
                      <m:den>
                        <m:d>
                          <m:dPr>
                            <m:ctrlPr>
                              <a:rPr lang="en-CA" sz="2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Dotum" panose="020B0600000101010101" pitchFamily="34" charset="-127"/>
                                <a:cs typeface="Times New Roman" panose="020206030504050203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CA" sz="24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Dotum" panose="020B0600000101010101" pitchFamily="34" charset="-127"/>
                                    <a:cs typeface="Times New Roman" panose="02020603050405020304" pitchFamily="18" charset="0"/>
                                  </a:rPr>
                                  <m:t>𝑄</m:t>
                                </m:r>
                              </m:e>
                              <m:sup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Dotum" panose="020B0600000101010101" pitchFamily="34" charset="-127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Dotum" panose="020B0600000101010101" pitchFamily="34" charset="-127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Dotum" panose="020B0600000101010101" pitchFamily="34" charset="-127"/>
                                <a:cs typeface="Times New Roman" panose="02020603050405020304" pitchFamily="18" charset="0"/>
                              </a:rPr>
                              <m:t>𝐺</m:t>
                            </m:r>
                          </m:e>
                        </m:d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rPr>
                          <m:t>∗2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rPr>
                          <m:t>𝜋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rPr>
                          <m:t>𝑓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400" dirty="0">
                    <a:effectLst/>
                    <a:latin typeface="Times New Roman" panose="02020603050405020304" pitchFamily="18" charset="0"/>
                    <a:ea typeface="Dotum" panose="020B0600000101010101" pitchFamily="34" charset="-127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otum" panose="020B0600000101010101" pitchFamily="34" charset="-127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CA" sz="24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rPr>
                          <m:t>𝑄</m:t>
                        </m:r>
                      </m:num>
                      <m:den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rPr>
                          <m:t>𝜋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rPr>
                          <m:t>𝑓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rPr>
                          <m:t>𝐶</m:t>
                        </m:r>
                      </m:den>
                    </m:f>
                  </m:oMath>
                </a14:m>
                <a:endParaRPr lang="en-US" sz="2400" b="1" dirty="0">
                  <a:effectLst/>
                  <a:latin typeface="Times New Roman" panose="02020603050405020304" pitchFamily="18" charset="0"/>
                  <a:ea typeface="Dotum" panose="020B0600000101010101" pitchFamily="34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A03629-F9CC-CACA-3804-F596C97B3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195" y="4761962"/>
                <a:ext cx="8587607" cy="1768626"/>
              </a:xfrm>
              <a:prstGeom prst="rect">
                <a:avLst/>
              </a:prstGeom>
              <a:blipFill>
                <a:blip r:embed="rId4"/>
                <a:stretch>
                  <a:fillRect l="-994" t="-275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F5DA022-C561-63CB-E876-ACDFC1AEDE8E}"/>
              </a:ext>
            </a:extLst>
          </p:cNvPr>
          <p:cNvSpPr txBox="1"/>
          <p:nvPr/>
        </p:nvSpPr>
        <p:spPr>
          <a:xfrm>
            <a:off x="-1" y="6588000"/>
            <a:ext cx="5216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effectLst/>
                <a:latin typeface="Times New Roman" panose="02020603050405020304" pitchFamily="18" charset="0"/>
                <a:ea typeface="Dotum" panose="020B0600000101010101" pitchFamily="34" charset="-127"/>
              </a:rPr>
              <a:t>TI Designs, High-Q Active Differential Band-Pass Filter Reference (Web Article)</a:t>
            </a:r>
            <a:endParaRPr lang="en-CA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FD71AF-1A70-7414-2E13-4B1AE801FD97}"/>
              </a:ext>
            </a:extLst>
          </p:cNvPr>
          <p:cNvSpPr txBox="1"/>
          <p:nvPr/>
        </p:nvSpPr>
        <p:spPr>
          <a:xfrm>
            <a:off x="562891" y="177381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Front-End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6A60A0-30A5-224E-6420-0FEDA1B65A72}"/>
              </a:ext>
            </a:extLst>
          </p:cNvPr>
          <p:cNvSpPr txBox="1"/>
          <p:nvPr/>
        </p:nvSpPr>
        <p:spPr>
          <a:xfrm>
            <a:off x="4571383" y="186057"/>
            <a:ext cx="30492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NBPF Design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0FD4FC-C11B-075E-7A2A-4DF6C0D0CC11}"/>
              </a:ext>
            </a:extLst>
          </p:cNvPr>
          <p:cNvSpPr txBox="1"/>
          <p:nvPr/>
        </p:nvSpPr>
        <p:spPr>
          <a:xfrm>
            <a:off x="9277983" y="186057"/>
            <a:ext cx="2408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Deliyannis</a:t>
            </a:r>
            <a:endParaRPr lang="en-CA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5524E6-93B0-6D49-B7EF-54A3F958BD58}"/>
              </a:ext>
            </a:extLst>
          </p:cNvPr>
          <p:cNvSpPr txBox="1"/>
          <p:nvPr/>
        </p:nvSpPr>
        <p:spPr>
          <a:xfrm>
            <a:off x="4126035" y="4199294"/>
            <a:ext cx="393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Circuit diagram of the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Deliyannis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NBPF</a:t>
            </a:r>
            <a:endParaRPr lang="en-CA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20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E1CA300-B113-EF4D-5AB9-B295A75F1048}"/>
              </a:ext>
            </a:extLst>
          </p:cNvPr>
          <p:cNvSpPr/>
          <p:nvPr/>
        </p:nvSpPr>
        <p:spPr>
          <a:xfrm>
            <a:off x="0" y="0"/>
            <a:ext cx="342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942831-D8CC-B69F-002D-2138C9ACE7A5}"/>
              </a:ext>
            </a:extLst>
          </p:cNvPr>
          <p:cNvSpPr/>
          <p:nvPr/>
        </p:nvSpPr>
        <p:spPr>
          <a:xfrm>
            <a:off x="3420000" y="0"/>
            <a:ext cx="5351999" cy="1080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9B4C92-B03B-CDA1-44D0-90E0F8DDE02B}"/>
              </a:ext>
            </a:extLst>
          </p:cNvPr>
          <p:cNvSpPr/>
          <p:nvPr/>
        </p:nvSpPr>
        <p:spPr>
          <a:xfrm>
            <a:off x="8771999" y="0"/>
            <a:ext cx="342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450D82-DEE1-4A91-1376-430DA838513C}"/>
              </a:ext>
            </a:extLst>
          </p:cNvPr>
          <p:cNvSpPr/>
          <p:nvPr/>
        </p:nvSpPr>
        <p:spPr>
          <a:xfrm>
            <a:off x="-1" y="6588000"/>
            <a:ext cx="12192000" cy="27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2" descr="Schematic&#10;&#10;Description automatically generated">
            <a:extLst>
              <a:ext uri="{FF2B5EF4-FFF2-40B4-BE49-F238E27FC236}">
                <a16:creationId xmlns:a16="http://schemas.microsoft.com/office/drawing/2014/main" id="{455B4FB0-DDB1-8893-00ED-18DC9BFA0B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0025" y="1080000"/>
            <a:ext cx="6071945" cy="45633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C61862-2F80-432F-BFE6-5F2C0B8A5DBE}"/>
              </a:ext>
            </a:extLst>
          </p:cNvPr>
          <p:cNvSpPr txBox="1"/>
          <p:nvPr/>
        </p:nvSpPr>
        <p:spPr>
          <a:xfrm>
            <a:off x="562891" y="186057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Front-End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69B80-F4C5-E4C9-CE2E-8D8A0DCF9CE7}"/>
              </a:ext>
            </a:extLst>
          </p:cNvPr>
          <p:cNvSpPr txBox="1"/>
          <p:nvPr/>
        </p:nvSpPr>
        <p:spPr>
          <a:xfrm>
            <a:off x="4657143" y="186057"/>
            <a:ext cx="28777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Shifter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93A8CE-841F-C0CC-0C6B-E3702D904E2D}"/>
              </a:ext>
            </a:extLst>
          </p:cNvPr>
          <p:cNvSpPr txBox="1"/>
          <p:nvPr/>
        </p:nvSpPr>
        <p:spPr>
          <a:xfrm>
            <a:off x="3813929" y="5643309"/>
            <a:ext cx="4459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Circuit diagram of the level shifting amplifier</a:t>
            </a:r>
            <a:endParaRPr lang="en-CA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549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E1CA300-B113-EF4D-5AB9-B295A75F1048}"/>
              </a:ext>
            </a:extLst>
          </p:cNvPr>
          <p:cNvSpPr/>
          <p:nvPr/>
        </p:nvSpPr>
        <p:spPr>
          <a:xfrm>
            <a:off x="0" y="0"/>
            <a:ext cx="3420000" cy="108000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942831-D8CC-B69F-002D-2138C9ACE7A5}"/>
              </a:ext>
            </a:extLst>
          </p:cNvPr>
          <p:cNvSpPr/>
          <p:nvPr/>
        </p:nvSpPr>
        <p:spPr>
          <a:xfrm>
            <a:off x="3420000" y="0"/>
            <a:ext cx="5351999" cy="10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9B4C92-B03B-CDA1-44D0-90E0F8DDE02B}"/>
              </a:ext>
            </a:extLst>
          </p:cNvPr>
          <p:cNvSpPr/>
          <p:nvPr/>
        </p:nvSpPr>
        <p:spPr>
          <a:xfrm>
            <a:off x="8771999" y="0"/>
            <a:ext cx="3420000" cy="108000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450D82-DEE1-4A91-1376-430DA838513C}"/>
              </a:ext>
            </a:extLst>
          </p:cNvPr>
          <p:cNvSpPr/>
          <p:nvPr/>
        </p:nvSpPr>
        <p:spPr>
          <a:xfrm>
            <a:off x="0" y="6498000"/>
            <a:ext cx="12192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EE089D-E35D-8E7A-8E5B-3BF38AC1967C}"/>
              </a:ext>
            </a:extLst>
          </p:cNvPr>
          <p:cNvSpPr txBox="1"/>
          <p:nvPr/>
        </p:nvSpPr>
        <p:spPr>
          <a:xfrm>
            <a:off x="3605573" y="1266057"/>
            <a:ext cx="4980851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pPr algn="ctr"/>
            <a:endParaRPr lang="en-US" sz="36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Analog Front-End Design</a:t>
            </a:r>
          </a:p>
          <a:p>
            <a:pPr algn="ctr"/>
            <a:endParaRPr lang="en-US" sz="36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Back-End Design</a:t>
            </a:r>
          </a:p>
          <a:p>
            <a:pPr algn="ctr"/>
            <a:endParaRPr lang="en-US" sz="36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&amp; Results</a:t>
            </a:r>
          </a:p>
          <a:p>
            <a:pPr algn="ctr"/>
            <a:endParaRPr lang="en-US" sz="36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85210F-DCAF-87A6-7B8E-37FCC2D6DDB0}"/>
              </a:ext>
            </a:extLst>
          </p:cNvPr>
          <p:cNvSpPr txBox="1"/>
          <p:nvPr/>
        </p:nvSpPr>
        <p:spPr>
          <a:xfrm>
            <a:off x="5234225" y="186057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83476513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E1CA300-B113-EF4D-5AB9-B295A75F1048}"/>
              </a:ext>
            </a:extLst>
          </p:cNvPr>
          <p:cNvSpPr/>
          <p:nvPr/>
        </p:nvSpPr>
        <p:spPr>
          <a:xfrm>
            <a:off x="0" y="0"/>
            <a:ext cx="342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942831-D8CC-B69F-002D-2138C9ACE7A5}"/>
              </a:ext>
            </a:extLst>
          </p:cNvPr>
          <p:cNvSpPr/>
          <p:nvPr/>
        </p:nvSpPr>
        <p:spPr>
          <a:xfrm>
            <a:off x="3420000" y="0"/>
            <a:ext cx="5351999" cy="1080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9B4C92-B03B-CDA1-44D0-90E0F8DDE02B}"/>
              </a:ext>
            </a:extLst>
          </p:cNvPr>
          <p:cNvSpPr/>
          <p:nvPr/>
        </p:nvSpPr>
        <p:spPr>
          <a:xfrm>
            <a:off x="8771999" y="0"/>
            <a:ext cx="342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450D82-DEE1-4A91-1376-430DA838513C}"/>
              </a:ext>
            </a:extLst>
          </p:cNvPr>
          <p:cNvSpPr/>
          <p:nvPr/>
        </p:nvSpPr>
        <p:spPr>
          <a:xfrm>
            <a:off x="-1" y="6588000"/>
            <a:ext cx="12192000" cy="27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190107-7F26-CC59-7B04-46B1B12BB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179" y="1758057"/>
            <a:ext cx="9715638" cy="36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4640E3-A93F-896A-625C-3CA844B23CEC}"/>
              </a:ext>
            </a:extLst>
          </p:cNvPr>
          <p:cNvSpPr txBox="1"/>
          <p:nvPr/>
        </p:nvSpPr>
        <p:spPr>
          <a:xfrm>
            <a:off x="562891" y="186057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Front-End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C6B1D9-18CF-F230-1844-38193B6F7AC9}"/>
              </a:ext>
            </a:extLst>
          </p:cNvPr>
          <p:cNvSpPr txBox="1"/>
          <p:nvPr/>
        </p:nvSpPr>
        <p:spPr>
          <a:xfrm>
            <a:off x="3808353" y="186057"/>
            <a:ext cx="45752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System Diagram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9C4FB9-C60C-DF5D-BE22-73F745B58F5C}"/>
              </a:ext>
            </a:extLst>
          </p:cNvPr>
          <p:cNvSpPr txBox="1"/>
          <p:nvPr/>
        </p:nvSpPr>
        <p:spPr>
          <a:xfrm>
            <a:off x="3339538" y="5358057"/>
            <a:ext cx="5512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Circuit diagram of the front-end detailing the sub-circuits</a:t>
            </a:r>
            <a:endParaRPr lang="en-CA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751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E1CA300-B113-EF4D-5AB9-B295A75F1048}"/>
              </a:ext>
            </a:extLst>
          </p:cNvPr>
          <p:cNvSpPr/>
          <p:nvPr/>
        </p:nvSpPr>
        <p:spPr>
          <a:xfrm>
            <a:off x="0" y="0"/>
            <a:ext cx="342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942831-D8CC-B69F-002D-2138C9ACE7A5}"/>
              </a:ext>
            </a:extLst>
          </p:cNvPr>
          <p:cNvSpPr/>
          <p:nvPr/>
        </p:nvSpPr>
        <p:spPr>
          <a:xfrm>
            <a:off x="3420000" y="0"/>
            <a:ext cx="5351999" cy="1080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9B4C92-B03B-CDA1-44D0-90E0F8DDE02B}"/>
              </a:ext>
            </a:extLst>
          </p:cNvPr>
          <p:cNvSpPr/>
          <p:nvPr/>
        </p:nvSpPr>
        <p:spPr>
          <a:xfrm>
            <a:off x="8771999" y="0"/>
            <a:ext cx="342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450D82-DEE1-4A91-1376-430DA838513C}"/>
              </a:ext>
            </a:extLst>
          </p:cNvPr>
          <p:cNvSpPr/>
          <p:nvPr/>
        </p:nvSpPr>
        <p:spPr>
          <a:xfrm>
            <a:off x="-1" y="6588000"/>
            <a:ext cx="12192000" cy="27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Graphic 7">
            <a:extLst>
              <a:ext uri="{FF2B5EF4-FFF2-40B4-BE49-F238E27FC236}">
                <a16:creationId xmlns:a16="http://schemas.microsoft.com/office/drawing/2014/main" id="{FD27A02C-183D-C2E0-2A6D-6EA1B0F246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5998" y="1379555"/>
            <a:ext cx="7200000" cy="44543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E55705-396F-C805-D381-2C276C6D67D3}"/>
              </a:ext>
            </a:extLst>
          </p:cNvPr>
          <p:cNvSpPr txBox="1"/>
          <p:nvPr/>
        </p:nvSpPr>
        <p:spPr>
          <a:xfrm>
            <a:off x="562891" y="186057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Front-End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9B83C-9782-6C7B-A105-393591A5BD01}"/>
              </a:ext>
            </a:extLst>
          </p:cNvPr>
          <p:cNvSpPr txBox="1"/>
          <p:nvPr/>
        </p:nvSpPr>
        <p:spPr>
          <a:xfrm>
            <a:off x="3515805" y="186057"/>
            <a:ext cx="51603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System Simulation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9729C1-B562-3C73-D616-B388F28D7011}"/>
              </a:ext>
            </a:extLst>
          </p:cNvPr>
          <p:cNvSpPr txBox="1"/>
          <p:nvPr/>
        </p:nvSpPr>
        <p:spPr>
          <a:xfrm>
            <a:off x="3987151" y="5833948"/>
            <a:ext cx="4217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response of the analog front-end</a:t>
            </a:r>
            <a:endParaRPr lang="en-CA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01334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E1CA300-B113-EF4D-5AB9-B295A75F1048}"/>
              </a:ext>
            </a:extLst>
          </p:cNvPr>
          <p:cNvSpPr/>
          <p:nvPr/>
        </p:nvSpPr>
        <p:spPr>
          <a:xfrm>
            <a:off x="0" y="0"/>
            <a:ext cx="342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942831-D8CC-B69F-002D-2138C9ACE7A5}"/>
              </a:ext>
            </a:extLst>
          </p:cNvPr>
          <p:cNvSpPr/>
          <p:nvPr/>
        </p:nvSpPr>
        <p:spPr>
          <a:xfrm>
            <a:off x="3419997" y="-1707"/>
            <a:ext cx="5351999" cy="1080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9B4C92-B03B-CDA1-44D0-90E0F8DDE02B}"/>
              </a:ext>
            </a:extLst>
          </p:cNvPr>
          <p:cNvSpPr/>
          <p:nvPr/>
        </p:nvSpPr>
        <p:spPr>
          <a:xfrm>
            <a:off x="8771999" y="0"/>
            <a:ext cx="342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450D82-DEE1-4A91-1376-430DA838513C}"/>
              </a:ext>
            </a:extLst>
          </p:cNvPr>
          <p:cNvSpPr/>
          <p:nvPr/>
        </p:nvSpPr>
        <p:spPr>
          <a:xfrm>
            <a:off x="-1" y="6588000"/>
            <a:ext cx="12192000" cy="27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Graphic 15">
            <a:extLst>
              <a:ext uri="{FF2B5EF4-FFF2-40B4-BE49-F238E27FC236}">
                <a16:creationId xmlns:a16="http://schemas.microsoft.com/office/drawing/2014/main" id="{69E3F0EC-0B5E-FBFE-F872-1A34EE7DC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>
            <a:off x="1775996" y="1191561"/>
            <a:ext cx="8640000" cy="4881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79E64F-1BB1-CC83-59FC-4C08F22BF71E}"/>
              </a:ext>
            </a:extLst>
          </p:cNvPr>
          <p:cNvSpPr txBox="1"/>
          <p:nvPr/>
        </p:nvSpPr>
        <p:spPr>
          <a:xfrm>
            <a:off x="564577" y="184350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Front-End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754264-C3F5-CF6C-DCBE-BA536CB6F114}"/>
              </a:ext>
            </a:extLst>
          </p:cNvPr>
          <p:cNvSpPr txBox="1"/>
          <p:nvPr/>
        </p:nvSpPr>
        <p:spPr>
          <a:xfrm>
            <a:off x="4072046" y="215838"/>
            <a:ext cx="40479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Assembled 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99C0A5-8E64-242B-0F3A-C3CAAF8AC7BC}"/>
              </a:ext>
            </a:extLst>
          </p:cNvPr>
          <p:cNvSpPr txBox="1"/>
          <p:nvPr/>
        </p:nvSpPr>
        <p:spPr>
          <a:xfrm>
            <a:off x="4462664" y="6145652"/>
            <a:ext cx="3266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of the assembled front-end</a:t>
            </a:r>
            <a:endParaRPr lang="en-CA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358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E1CA300-B113-EF4D-5AB9-B295A75F1048}"/>
              </a:ext>
            </a:extLst>
          </p:cNvPr>
          <p:cNvSpPr/>
          <p:nvPr/>
        </p:nvSpPr>
        <p:spPr>
          <a:xfrm>
            <a:off x="0" y="0"/>
            <a:ext cx="3420000" cy="108000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942831-D8CC-B69F-002D-2138C9ACE7A5}"/>
              </a:ext>
            </a:extLst>
          </p:cNvPr>
          <p:cNvSpPr/>
          <p:nvPr/>
        </p:nvSpPr>
        <p:spPr>
          <a:xfrm>
            <a:off x="3420000" y="0"/>
            <a:ext cx="5351999" cy="10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9B4C92-B03B-CDA1-44D0-90E0F8DDE02B}"/>
              </a:ext>
            </a:extLst>
          </p:cNvPr>
          <p:cNvSpPr/>
          <p:nvPr/>
        </p:nvSpPr>
        <p:spPr>
          <a:xfrm>
            <a:off x="8771999" y="0"/>
            <a:ext cx="3420000" cy="108000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450D82-DEE1-4A91-1376-430DA838513C}"/>
              </a:ext>
            </a:extLst>
          </p:cNvPr>
          <p:cNvSpPr/>
          <p:nvPr/>
        </p:nvSpPr>
        <p:spPr>
          <a:xfrm>
            <a:off x="0" y="6498000"/>
            <a:ext cx="12192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EE089D-E35D-8E7A-8E5B-3BF38AC1967C}"/>
              </a:ext>
            </a:extLst>
          </p:cNvPr>
          <p:cNvSpPr txBox="1"/>
          <p:nvPr/>
        </p:nvSpPr>
        <p:spPr>
          <a:xfrm>
            <a:off x="3567101" y="1266057"/>
            <a:ext cx="5057795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pPr algn="ctr"/>
            <a:endParaRPr lang="en-US" sz="36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Analog Front-End Design</a:t>
            </a:r>
          </a:p>
          <a:p>
            <a:pPr algn="ctr"/>
            <a:endParaRPr lang="en-US" sz="36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Back-End Design</a:t>
            </a:r>
          </a:p>
          <a:p>
            <a:pPr algn="ctr"/>
            <a:endParaRPr lang="en-US" sz="36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&amp; Results</a:t>
            </a:r>
          </a:p>
          <a:p>
            <a:pPr algn="ctr"/>
            <a:endParaRPr lang="en-US" sz="36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8ECFF-D4DE-A964-07E8-03360AED8F10}"/>
              </a:ext>
            </a:extLst>
          </p:cNvPr>
          <p:cNvSpPr txBox="1"/>
          <p:nvPr/>
        </p:nvSpPr>
        <p:spPr>
          <a:xfrm>
            <a:off x="5234225" y="186057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81637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E1CA300-B113-EF4D-5AB9-B295A75F1048}"/>
              </a:ext>
            </a:extLst>
          </p:cNvPr>
          <p:cNvSpPr/>
          <p:nvPr/>
        </p:nvSpPr>
        <p:spPr>
          <a:xfrm>
            <a:off x="0" y="0"/>
            <a:ext cx="3420000" cy="108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942831-D8CC-B69F-002D-2138C9ACE7A5}"/>
              </a:ext>
            </a:extLst>
          </p:cNvPr>
          <p:cNvSpPr/>
          <p:nvPr/>
        </p:nvSpPr>
        <p:spPr>
          <a:xfrm>
            <a:off x="3420000" y="0"/>
            <a:ext cx="5351999" cy="108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9B4C92-B03B-CDA1-44D0-90E0F8DDE02B}"/>
              </a:ext>
            </a:extLst>
          </p:cNvPr>
          <p:cNvSpPr/>
          <p:nvPr/>
        </p:nvSpPr>
        <p:spPr>
          <a:xfrm>
            <a:off x="8771999" y="0"/>
            <a:ext cx="3420000" cy="108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450D82-DEE1-4A91-1376-430DA838513C}"/>
              </a:ext>
            </a:extLst>
          </p:cNvPr>
          <p:cNvSpPr/>
          <p:nvPr/>
        </p:nvSpPr>
        <p:spPr>
          <a:xfrm>
            <a:off x="-1" y="6588000"/>
            <a:ext cx="12192000" cy="27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F4B42B-2E9B-24C9-6B93-7A951D519C2C}"/>
              </a:ext>
            </a:extLst>
          </p:cNvPr>
          <p:cNvSpPr txBox="1"/>
          <p:nvPr/>
        </p:nvSpPr>
        <p:spPr>
          <a:xfrm>
            <a:off x="682847" y="1941174"/>
            <a:ext cx="1082630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Xilinx 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RFSoC</a:t>
            </a:r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2x2 platform</a:t>
            </a:r>
          </a:p>
          <a:p>
            <a:endParaRPr lang="en-C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12-bit 4.096 GHz ADC</a:t>
            </a:r>
          </a:p>
          <a:p>
            <a:endParaRPr lang="en-C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ZYNQ 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Ultrascale</a:t>
            </a:r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MPSoC</a:t>
            </a:r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Processor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Dedicated processor for control and user interaction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FPGA Programmable Logic (PL) for custom hardware</a:t>
            </a:r>
          </a:p>
          <a:p>
            <a:pPr lvl="2"/>
            <a:endParaRPr lang="en-C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 hosts Linux based 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Interacts with hardware implemented in PL by drivers and Python APIs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0D11-421D-778A-EA27-A5271365B58F}"/>
              </a:ext>
            </a:extLst>
          </p:cNvPr>
          <p:cNvSpPr txBox="1"/>
          <p:nvPr/>
        </p:nvSpPr>
        <p:spPr>
          <a:xfrm>
            <a:off x="592546" y="186057"/>
            <a:ext cx="22349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Back-End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483D9D-7BFA-C6D0-16AF-4E97982458E2}"/>
              </a:ext>
            </a:extLst>
          </p:cNvPr>
          <p:cNvSpPr txBox="1"/>
          <p:nvPr/>
        </p:nvSpPr>
        <p:spPr>
          <a:xfrm>
            <a:off x="5105181" y="186057"/>
            <a:ext cx="19816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Platform</a:t>
            </a:r>
          </a:p>
        </p:txBody>
      </p:sp>
    </p:spTree>
    <p:extLst>
      <p:ext uri="{BB962C8B-B14F-4D97-AF65-F5344CB8AC3E}">
        <p14:creationId xmlns:p14="http://schemas.microsoft.com/office/powerpoint/2010/main" val="3362109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E1CA300-B113-EF4D-5AB9-B295A75F1048}"/>
              </a:ext>
            </a:extLst>
          </p:cNvPr>
          <p:cNvSpPr/>
          <p:nvPr/>
        </p:nvSpPr>
        <p:spPr>
          <a:xfrm>
            <a:off x="0" y="0"/>
            <a:ext cx="3420000" cy="108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942831-D8CC-B69F-002D-2138C9ACE7A5}"/>
              </a:ext>
            </a:extLst>
          </p:cNvPr>
          <p:cNvSpPr/>
          <p:nvPr/>
        </p:nvSpPr>
        <p:spPr>
          <a:xfrm>
            <a:off x="3420000" y="0"/>
            <a:ext cx="5351999" cy="108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9B4C92-B03B-CDA1-44D0-90E0F8DDE02B}"/>
              </a:ext>
            </a:extLst>
          </p:cNvPr>
          <p:cNvSpPr/>
          <p:nvPr/>
        </p:nvSpPr>
        <p:spPr>
          <a:xfrm>
            <a:off x="8771999" y="0"/>
            <a:ext cx="3420000" cy="108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450D82-DEE1-4A91-1376-430DA838513C}"/>
              </a:ext>
            </a:extLst>
          </p:cNvPr>
          <p:cNvSpPr/>
          <p:nvPr/>
        </p:nvSpPr>
        <p:spPr>
          <a:xfrm>
            <a:off x="-1" y="6588000"/>
            <a:ext cx="12192000" cy="27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F4B42B-2E9B-24C9-6B93-7A951D519C2C}"/>
              </a:ext>
            </a:extLst>
          </p:cNvPr>
          <p:cNvSpPr txBox="1"/>
          <p:nvPr/>
        </p:nvSpPr>
        <p:spPr>
          <a:xfrm>
            <a:off x="2336101" y="4304011"/>
            <a:ext cx="7519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Dotum" panose="020B0600000101010101" pitchFamily="34" charset="-127"/>
              </a:rPr>
              <a:t>Modification of </a:t>
            </a:r>
            <a:r>
              <a:rPr lang="en-US" sz="2400" dirty="0" err="1">
                <a:latin typeface="Times New Roman" panose="02020603050405020304" pitchFamily="18" charset="0"/>
                <a:ea typeface="Dotum" panose="020B0600000101010101" pitchFamily="34" charset="-127"/>
              </a:rPr>
              <a:t>StrathSDR’s</a:t>
            </a:r>
            <a:r>
              <a:rPr lang="en-US" sz="2400" dirty="0">
                <a:latin typeface="Times New Roman" panose="02020603050405020304" pitchFamily="18" charset="0"/>
                <a:ea typeface="Dotum" panose="020B0600000101010101" pitchFamily="34" charset="-127"/>
              </a:rPr>
              <a:t> mixer-based Zoom FFT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ea typeface="Dotum" panose="020B0600000101010101" pitchFamily="34" charset="-127"/>
              </a:rPr>
              <a:t>https://github.com/strath-sdr/rfsoc_sam</a:t>
            </a:r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2B7FEB1C-3CA4-EC13-F023-F6744EB1D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698896"/>
            <a:ext cx="9144019" cy="15849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058D15-A021-6189-4700-86D4D2324586}"/>
              </a:ext>
            </a:extLst>
          </p:cNvPr>
          <p:cNvSpPr txBox="1"/>
          <p:nvPr/>
        </p:nvSpPr>
        <p:spPr>
          <a:xfrm>
            <a:off x="592546" y="186057"/>
            <a:ext cx="22349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Back-End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2E8AAB-9A21-8317-9C27-2D4F1B86BCFC}"/>
              </a:ext>
            </a:extLst>
          </p:cNvPr>
          <p:cNvSpPr txBox="1"/>
          <p:nvPr/>
        </p:nvSpPr>
        <p:spPr>
          <a:xfrm>
            <a:off x="4891180" y="186057"/>
            <a:ext cx="2409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Inspiration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069BAD-4784-905B-73A3-4441AEE7CF7A}"/>
              </a:ext>
            </a:extLst>
          </p:cNvPr>
          <p:cNvSpPr txBox="1"/>
          <p:nvPr/>
        </p:nvSpPr>
        <p:spPr>
          <a:xfrm>
            <a:off x="2624534" y="3283859"/>
            <a:ext cx="6942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Strathclyde - Software Defined Radio Research Laboratory</a:t>
            </a:r>
          </a:p>
        </p:txBody>
      </p:sp>
    </p:spTree>
    <p:extLst>
      <p:ext uri="{BB962C8B-B14F-4D97-AF65-F5344CB8AC3E}">
        <p14:creationId xmlns:p14="http://schemas.microsoft.com/office/powerpoint/2010/main" val="927489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E1CA300-B113-EF4D-5AB9-B295A75F1048}"/>
              </a:ext>
            </a:extLst>
          </p:cNvPr>
          <p:cNvSpPr/>
          <p:nvPr/>
        </p:nvSpPr>
        <p:spPr>
          <a:xfrm>
            <a:off x="0" y="0"/>
            <a:ext cx="3420000" cy="108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942831-D8CC-B69F-002D-2138C9ACE7A5}"/>
              </a:ext>
            </a:extLst>
          </p:cNvPr>
          <p:cNvSpPr/>
          <p:nvPr/>
        </p:nvSpPr>
        <p:spPr>
          <a:xfrm>
            <a:off x="3420000" y="0"/>
            <a:ext cx="5351999" cy="108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9B4C92-B03B-CDA1-44D0-90E0F8DDE02B}"/>
              </a:ext>
            </a:extLst>
          </p:cNvPr>
          <p:cNvSpPr/>
          <p:nvPr/>
        </p:nvSpPr>
        <p:spPr>
          <a:xfrm>
            <a:off x="8771999" y="0"/>
            <a:ext cx="3420000" cy="108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450D82-DEE1-4A91-1376-430DA838513C}"/>
              </a:ext>
            </a:extLst>
          </p:cNvPr>
          <p:cNvSpPr/>
          <p:nvPr/>
        </p:nvSpPr>
        <p:spPr>
          <a:xfrm>
            <a:off x="-1" y="6588000"/>
            <a:ext cx="12192000" cy="27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Graphic 10">
            <a:extLst>
              <a:ext uri="{FF2B5EF4-FFF2-40B4-BE49-F238E27FC236}">
                <a16:creationId xmlns:a16="http://schemas.microsoft.com/office/drawing/2014/main" id="{FB9C9C14-0F09-DDDD-DFA7-503F2458E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320" y="1269000"/>
            <a:ext cx="11737358" cy="432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CE9F4A-0C62-B0E9-AFB7-D7583B2E8425}"/>
              </a:ext>
            </a:extLst>
          </p:cNvPr>
          <p:cNvSpPr txBox="1"/>
          <p:nvPr/>
        </p:nvSpPr>
        <p:spPr>
          <a:xfrm>
            <a:off x="592546" y="186057"/>
            <a:ext cx="22349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Back-End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934E3D-9CDA-6703-7889-E87AB235B3E1}"/>
              </a:ext>
            </a:extLst>
          </p:cNvPr>
          <p:cNvSpPr txBox="1"/>
          <p:nvPr/>
        </p:nvSpPr>
        <p:spPr>
          <a:xfrm>
            <a:off x="4429517" y="186057"/>
            <a:ext cx="3332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Converter</a:t>
            </a:r>
            <a:endParaRPr lang="en-CA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A39C88-57E2-89CA-21C6-5BCA6DFEAFCF}"/>
              </a:ext>
            </a:extLst>
          </p:cNvPr>
          <p:cNvSpPr txBox="1"/>
          <p:nvPr/>
        </p:nvSpPr>
        <p:spPr>
          <a:xfrm>
            <a:off x="1625352" y="5903834"/>
            <a:ext cx="8941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 of the digital back-end: signal chain of the RF data acquisition and processing</a:t>
            </a:r>
          </a:p>
        </p:txBody>
      </p:sp>
    </p:spTree>
    <p:extLst>
      <p:ext uri="{BB962C8B-B14F-4D97-AF65-F5344CB8AC3E}">
        <p14:creationId xmlns:p14="http://schemas.microsoft.com/office/powerpoint/2010/main" val="1346765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E1CA300-B113-EF4D-5AB9-B295A75F1048}"/>
              </a:ext>
            </a:extLst>
          </p:cNvPr>
          <p:cNvSpPr/>
          <p:nvPr/>
        </p:nvSpPr>
        <p:spPr>
          <a:xfrm>
            <a:off x="0" y="0"/>
            <a:ext cx="3420000" cy="108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942831-D8CC-B69F-002D-2138C9ACE7A5}"/>
              </a:ext>
            </a:extLst>
          </p:cNvPr>
          <p:cNvSpPr/>
          <p:nvPr/>
        </p:nvSpPr>
        <p:spPr>
          <a:xfrm>
            <a:off x="3420000" y="0"/>
            <a:ext cx="5351999" cy="108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9B4C92-B03B-CDA1-44D0-90E0F8DDE02B}"/>
              </a:ext>
            </a:extLst>
          </p:cNvPr>
          <p:cNvSpPr/>
          <p:nvPr/>
        </p:nvSpPr>
        <p:spPr>
          <a:xfrm>
            <a:off x="8771999" y="0"/>
            <a:ext cx="3420000" cy="108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450D82-DEE1-4A91-1376-430DA838513C}"/>
              </a:ext>
            </a:extLst>
          </p:cNvPr>
          <p:cNvSpPr/>
          <p:nvPr/>
        </p:nvSpPr>
        <p:spPr>
          <a:xfrm>
            <a:off x="-1" y="6588000"/>
            <a:ext cx="12192000" cy="27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Graphic 13">
            <a:extLst>
              <a:ext uri="{FF2B5EF4-FFF2-40B4-BE49-F238E27FC236}">
                <a16:creationId xmlns:a16="http://schemas.microsoft.com/office/drawing/2014/main" id="{9CE4A825-874A-AD0A-FB0F-7E4B53029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5972" y="1163167"/>
            <a:ext cx="10020052" cy="504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35C975-1F9B-2AB0-C24C-6EE14FD70CD1}"/>
              </a:ext>
            </a:extLst>
          </p:cNvPr>
          <p:cNvSpPr txBox="1"/>
          <p:nvPr/>
        </p:nvSpPr>
        <p:spPr>
          <a:xfrm>
            <a:off x="592546" y="186057"/>
            <a:ext cx="22349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Back-End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1D47CA-C968-3BF6-8E74-BAED946B396F}"/>
              </a:ext>
            </a:extLst>
          </p:cNvPr>
          <p:cNvSpPr txBox="1"/>
          <p:nvPr/>
        </p:nvSpPr>
        <p:spPr>
          <a:xfrm>
            <a:off x="3973462" y="186057"/>
            <a:ext cx="42450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Bandwidth Selector</a:t>
            </a:r>
            <a:endParaRPr lang="en-CA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40C66E-F8B9-CB8B-9FC5-95961058C1E8}"/>
              </a:ext>
            </a:extLst>
          </p:cNvPr>
          <p:cNvSpPr txBox="1"/>
          <p:nvPr/>
        </p:nvSpPr>
        <p:spPr>
          <a:xfrm>
            <a:off x="2765599" y="6203167"/>
            <a:ext cx="7359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 of the digital back-end: signal chain of the bandwidth selector</a:t>
            </a:r>
          </a:p>
        </p:txBody>
      </p:sp>
    </p:spTree>
    <p:extLst>
      <p:ext uri="{BB962C8B-B14F-4D97-AF65-F5344CB8AC3E}">
        <p14:creationId xmlns:p14="http://schemas.microsoft.com/office/powerpoint/2010/main" val="191852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E1CA300-B113-EF4D-5AB9-B295A75F1048}"/>
              </a:ext>
            </a:extLst>
          </p:cNvPr>
          <p:cNvSpPr/>
          <p:nvPr/>
        </p:nvSpPr>
        <p:spPr>
          <a:xfrm>
            <a:off x="0" y="0"/>
            <a:ext cx="3420000" cy="108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942831-D8CC-B69F-002D-2138C9ACE7A5}"/>
              </a:ext>
            </a:extLst>
          </p:cNvPr>
          <p:cNvSpPr/>
          <p:nvPr/>
        </p:nvSpPr>
        <p:spPr>
          <a:xfrm>
            <a:off x="3420000" y="0"/>
            <a:ext cx="5351999" cy="108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9B4C92-B03B-CDA1-44D0-90E0F8DDE02B}"/>
              </a:ext>
            </a:extLst>
          </p:cNvPr>
          <p:cNvSpPr/>
          <p:nvPr/>
        </p:nvSpPr>
        <p:spPr>
          <a:xfrm>
            <a:off x="8771999" y="0"/>
            <a:ext cx="3420000" cy="108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450D82-DEE1-4A91-1376-430DA838513C}"/>
              </a:ext>
            </a:extLst>
          </p:cNvPr>
          <p:cNvSpPr/>
          <p:nvPr/>
        </p:nvSpPr>
        <p:spPr>
          <a:xfrm>
            <a:off x="-1" y="6588000"/>
            <a:ext cx="12192000" cy="27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Graphic 14">
            <a:extLst>
              <a:ext uri="{FF2B5EF4-FFF2-40B4-BE49-F238E27FC236}">
                <a16:creationId xmlns:a16="http://schemas.microsoft.com/office/drawing/2014/main" id="{E98E5AAD-4A2F-9233-9C49-1B2D6FAA1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43012" y="1149806"/>
            <a:ext cx="9305974" cy="504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2B05DD-93EC-BDDC-EC1A-263D65CE46D3}"/>
              </a:ext>
            </a:extLst>
          </p:cNvPr>
          <p:cNvSpPr txBox="1"/>
          <p:nvPr/>
        </p:nvSpPr>
        <p:spPr>
          <a:xfrm>
            <a:off x="592547" y="189171"/>
            <a:ext cx="22349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Back-End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108693-8EC5-66AF-7566-C845281CA781}"/>
              </a:ext>
            </a:extLst>
          </p:cNvPr>
          <p:cNvSpPr txBox="1"/>
          <p:nvPr/>
        </p:nvSpPr>
        <p:spPr>
          <a:xfrm>
            <a:off x="3979587" y="189171"/>
            <a:ext cx="42328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Spectrum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Analyser</a:t>
            </a:r>
            <a:endParaRPr lang="en-CA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F12920-DD00-A35E-E9C1-E95364F03144}"/>
              </a:ext>
            </a:extLst>
          </p:cNvPr>
          <p:cNvSpPr txBox="1"/>
          <p:nvPr/>
        </p:nvSpPr>
        <p:spPr>
          <a:xfrm>
            <a:off x="2765600" y="6204237"/>
            <a:ext cx="7295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 of the digital back-end: signal chain of the spectrum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analyser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2707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E1CA300-B113-EF4D-5AB9-B295A75F1048}"/>
              </a:ext>
            </a:extLst>
          </p:cNvPr>
          <p:cNvSpPr/>
          <p:nvPr/>
        </p:nvSpPr>
        <p:spPr>
          <a:xfrm>
            <a:off x="0" y="0"/>
            <a:ext cx="3420000" cy="108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942831-D8CC-B69F-002D-2138C9ACE7A5}"/>
              </a:ext>
            </a:extLst>
          </p:cNvPr>
          <p:cNvSpPr/>
          <p:nvPr/>
        </p:nvSpPr>
        <p:spPr>
          <a:xfrm>
            <a:off x="3420000" y="0"/>
            <a:ext cx="5351999" cy="108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9B4C92-B03B-CDA1-44D0-90E0F8DDE02B}"/>
              </a:ext>
            </a:extLst>
          </p:cNvPr>
          <p:cNvSpPr/>
          <p:nvPr/>
        </p:nvSpPr>
        <p:spPr>
          <a:xfrm>
            <a:off x="8771999" y="0"/>
            <a:ext cx="3420000" cy="108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450D82-DEE1-4A91-1376-430DA838513C}"/>
              </a:ext>
            </a:extLst>
          </p:cNvPr>
          <p:cNvSpPr/>
          <p:nvPr/>
        </p:nvSpPr>
        <p:spPr>
          <a:xfrm>
            <a:off x="-1" y="6588000"/>
            <a:ext cx="12192000" cy="27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5F857F-9406-8F01-77B0-BB8871C4CA8A}"/>
                  </a:ext>
                </a:extLst>
              </p:cNvPr>
              <p:cNvSpPr txBox="1"/>
              <p:nvPr/>
            </p:nvSpPr>
            <p:spPr>
              <a:xfrm>
                <a:off x="2812450" y="1557703"/>
                <a:ext cx="6567095" cy="4183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effectLst/>
                          <a:latin typeface="Cambria Math" panose="02040503050406030204" pitchFamily="18" charset="0"/>
                          <a:ea typeface="Dotum" panose="020B0600000101010101" pitchFamily="34" charset="-127"/>
                          <a:cs typeface="Times New Roman" panose="020206030504050203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CA" sz="24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effectLst/>
                              <a:latin typeface="Cambria Math" panose="020405030504060302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Dotum" panose="020B0600000101010101" pitchFamily="34" charset="-127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4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2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Dotum" panose="020B0600000101010101" pitchFamily="34" charset="-127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Dotum" panose="020B0600000101010101" pitchFamily="34" charset="-127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m:t>𝑀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CA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>
                  <a:effectLst/>
                  <a:latin typeface="Cambria Math" panose="02040503050406030204" pitchFamily="18" charset="0"/>
                  <a:ea typeface="Dotum" panose="020B0600000101010101" pitchFamily="34" charset="-127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effectLst/>
                        <a:latin typeface="Cambria Math" panose="02040503050406030204" pitchFamily="18" charset="0"/>
                        <a:ea typeface="Dotum" panose="020B0600000101010101" pitchFamily="34" charset="-127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en-CA" sz="24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effectLst/>
                            <a:latin typeface="Cambria Math" panose="020405030504060302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rPr>
                          <m:t>f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Times New Roman" panose="02020603050405020304" pitchFamily="18" charset="0"/>
                    <a:ea typeface="Dotum" panose="020B0600000101010101" pitchFamily="34" charset="-127"/>
                  </a:rPr>
                  <a:t> : minimum frequency granularity of the FFT</a:t>
                </a:r>
                <a:endParaRPr lang="en-CA" sz="2400" dirty="0">
                  <a:effectLst/>
                  <a:latin typeface="Times New Roman" panose="02020603050405020304" pitchFamily="18" charset="0"/>
                  <a:ea typeface="Dotum" panose="020B0600000101010101" pitchFamily="34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Times New Roman" panose="02020603050405020304" pitchFamily="18" charset="0"/>
                    <a:ea typeface="Dotum" panose="020B0600000101010101" pitchFamily="34" charset="-127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ea typeface="Dotum" panose="020B0600000101010101" pitchFamily="34" charset="-127"/>
                  </a:rPr>
                  <a:t>: 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Dotum" panose="020B0600000101010101" pitchFamily="34" charset="-127"/>
                  </a:rPr>
                  <a:t>sampling frequency</a:t>
                </a:r>
                <a:endParaRPr lang="en-CA" sz="2400" dirty="0">
                  <a:latin typeface="Times New Roman" panose="02020603050405020304" pitchFamily="18" charset="0"/>
                  <a:ea typeface="Dotum" panose="020B0600000101010101" pitchFamily="34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Dotum" panose="020B0600000101010101" pitchFamily="34" charset="-127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400" dirty="0">
                    <a:effectLst/>
                    <a:latin typeface="Times New Roman" panose="02020603050405020304" pitchFamily="18" charset="0"/>
                    <a:ea typeface="Dotum" panose="020B0600000101010101" pitchFamily="34" charset="-127"/>
                  </a:rPr>
                  <a:t> : the selected decimation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otum" panose="020B0600000101010101" pitchFamily="34" charset="-127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en-US" sz="2400" dirty="0">
                    <a:effectLst/>
                    <a:latin typeface="Times New Roman" panose="02020603050405020304" pitchFamily="18" charset="0"/>
                    <a:ea typeface="Dotum" panose="020B0600000101010101" pitchFamily="34" charset="-127"/>
                  </a:rPr>
                  <a:t> : selected length of the FFT window</a:t>
                </a:r>
              </a:p>
              <a:p>
                <a:endParaRPr lang="en-US" sz="2400" dirty="0">
                  <a:latin typeface="Times New Roman" panose="02020603050405020304" pitchFamily="18" charset="0"/>
                  <a:ea typeface="Dotum" panose="020B0600000101010101" pitchFamily="34" charset="-127"/>
                </a:endParaRPr>
              </a:p>
              <a:p>
                <a:r>
                  <a:rPr lang="en-US" sz="2400" dirty="0">
                    <a:latin typeface="Times New Roman" panose="02020603050405020304" pitchFamily="18" charset="0"/>
                    <a:ea typeface="Dotum" panose="020B0600000101010101" pitchFamily="34" charset="-127"/>
                  </a:rPr>
                  <a:t>Converted to ppm: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effectLst/>
                          <a:latin typeface="Cambria Math" panose="02040503050406030204" pitchFamily="18" charset="0"/>
                          <a:ea typeface="Dotum" panose="020B0600000101010101" pitchFamily="34" charset="-127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Dotum" panose="020B0600000101010101" pitchFamily="34" charset="-127"/>
                          <a:cs typeface="Times New Roman" panose="02020603050405020304" pitchFamily="18" charset="0"/>
                        </a:rPr>
                        <m:t>𝑝𝑝</m:t>
                      </m:r>
                      <m:sSub>
                        <m:sSubPr>
                          <m:ctrlPr>
                            <a:rPr lang="en-CA" sz="24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Dotum" panose="020B0600000101010101" pitchFamily="34" charset="-127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4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2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Dotum" panose="020B0600000101010101" pitchFamily="34" charset="-127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Dotum" panose="020B0600000101010101" pitchFamily="34" charset="-127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CA" sz="2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Dotum" panose="020B0600000101010101" pitchFamily="34" charset="-127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Dotum" panose="020B0600000101010101" pitchFamily="34" charset="-127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Dotum" panose="020B0600000101010101" pitchFamily="34" charset="-127"/>
                          <a:cs typeface="Times New Roman" panose="02020603050405020304" pitchFamily="18" charset="0"/>
                        </a:rPr>
                        <m:t>∗</m:t>
                      </m:r>
                      <m:f>
                        <m:fPr>
                          <m:ctrlPr>
                            <a:rPr lang="en-CA" sz="24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sz="2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Dotum" panose="020B0600000101010101" pitchFamily="34" charset="-127"/>
                                  <a:cs typeface="Times New Roman" panose="020206030504050203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Dotum" panose="020B0600000101010101" pitchFamily="34" charset="-127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m:t>𝑀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5F857F-9406-8F01-77B0-BB8871C4C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450" y="1557703"/>
                <a:ext cx="6567095" cy="4183261"/>
              </a:xfrm>
              <a:prstGeom prst="rect">
                <a:avLst/>
              </a:prstGeom>
              <a:blipFill>
                <a:blip r:embed="rId3"/>
                <a:stretch>
                  <a:fillRect l="-13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18CAA87-3F87-2C1D-1BC4-FD9EF545228D}"/>
              </a:ext>
            </a:extLst>
          </p:cNvPr>
          <p:cNvSpPr txBox="1"/>
          <p:nvPr/>
        </p:nvSpPr>
        <p:spPr>
          <a:xfrm>
            <a:off x="592547" y="186057"/>
            <a:ext cx="22349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Back-End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0DD8E-E3DB-B040-01C8-674007237028}"/>
              </a:ext>
            </a:extLst>
          </p:cNvPr>
          <p:cNvSpPr txBox="1"/>
          <p:nvPr/>
        </p:nvSpPr>
        <p:spPr>
          <a:xfrm>
            <a:off x="3922966" y="186057"/>
            <a:ext cx="4346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Spectral Resolution</a:t>
            </a:r>
            <a:endParaRPr lang="en-CA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E589F2-5258-9B23-7077-2A01A2A37DF4}"/>
              </a:ext>
            </a:extLst>
          </p:cNvPr>
          <p:cNvSpPr txBox="1"/>
          <p:nvPr/>
        </p:nvSpPr>
        <p:spPr>
          <a:xfrm>
            <a:off x="5641597" y="264417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effectLst/>
              <a:latin typeface="Times New Roman" panose="02020603050405020304" pitchFamily="18" charset="0"/>
              <a:ea typeface="Dotum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92440C-0688-1939-8E16-58D114B25DF3}"/>
              </a:ext>
            </a:extLst>
          </p:cNvPr>
          <p:cNvSpPr txBox="1"/>
          <p:nvPr/>
        </p:nvSpPr>
        <p:spPr>
          <a:xfrm>
            <a:off x="9379545" y="18605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Equations</a:t>
            </a:r>
            <a:endParaRPr lang="en-CA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63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E1CA300-B113-EF4D-5AB9-B295A75F1048}"/>
              </a:ext>
            </a:extLst>
          </p:cNvPr>
          <p:cNvSpPr/>
          <p:nvPr/>
        </p:nvSpPr>
        <p:spPr>
          <a:xfrm>
            <a:off x="0" y="0"/>
            <a:ext cx="3420000" cy="108000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942831-D8CC-B69F-002D-2138C9ACE7A5}"/>
              </a:ext>
            </a:extLst>
          </p:cNvPr>
          <p:cNvSpPr/>
          <p:nvPr/>
        </p:nvSpPr>
        <p:spPr>
          <a:xfrm>
            <a:off x="3420000" y="0"/>
            <a:ext cx="5351999" cy="10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9B4C92-B03B-CDA1-44D0-90E0F8DDE02B}"/>
              </a:ext>
            </a:extLst>
          </p:cNvPr>
          <p:cNvSpPr/>
          <p:nvPr/>
        </p:nvSpPr>
        <p:spPr>
          <a:xfrm>
            <a:off x="8771999" y="0"/>
            <a:ext cx="3420000" cy="108000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450D82-DEE1-4A91-1376-430DA838513C}"/>
              </a:ext>
            </a:extLst>
          </p:cNvPr>
          <p:cNvSpPr/>
          <p:nvPr/>
        </p:nvSpPr>
        <p:spPr>
          <a:xfrm>
            <a:off x="0" y="6498000"/>
            <a:ext cx="12192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EE089D-E35D-8E7A-8E5B-3BF38AC1967C}"/>
              </a:ext>
            </a:extLst>
          </p:cNvPr>
          <p:cNvSpPr txBox="1"/>
          <p:nvPr/>
        </p:nvSpPr>
        <p:spPr>
          <a:xfrm>
            <a:off x="3605573" y="1266057"/>
            <a:ext cx="4980851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pPr algn="ctr"/>
            <a:endParaRPr lang="en-US" sz="36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Analog Front-End Design</a:t>
            </a:r>
          </a:p>
          <a:p>
            <a:pPr algn="ctr"/>
            <a:endParaRPr lang="en-US" sz="36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Back-End Design</a:t>
            </a:r>
          </a:p>
          <a:p>
            <a:pPr algn="ctr"/>
            <a:endParaRPr lang="en-US" sz="36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&amp; Results</a:t>
            </a:r>
          </a:p>
          <a:p>
            <a:pPr algn="ctr"/>
            <a:endParaRPr lang="en-US" sz="36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85210F-DCAF-87A6-7B8E-37FCC2D6DDB0}"/>
              </a:ext>
            </a:extLst>
          </p:cNvPr>
          <p:cNvSpPr txBox="1"/>
          <p:nvPr/>
        </p:nvSpPr>
        <p:spPr>
          <a:xfrm>
            <a:off x="5234225" y="186057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3831453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E1CA300-B113-EF4D-5AB9-B295A75F1048}"/>
              </a:ext>
            </a:extLst>
          </p:cNvPr>
          <p:cNvSpPr/>
          <p:nvPr/>
        </p:nvSpPr>
        <p:spPr>
          <a:xfrm>
            <a:off x="0" y="0"/>
            <a:ext cx="3420000" cy="108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942831-D8CC-B69F-002D-2138C9ACE7A5}"/>
              </a:ext>
            </a:extLst>
          </p:cNvPr>
          <p:cNvSpPr/>
          <p:nvPr/>
        </p:nvSpPr>
        <p:spPr>
          <a:xfrm>
            <a:off x="3420000" y="0"/>
            <a:ext cx="5351999" cy="108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9B4C92-B03B-CDA1-44D0-90E0F8DDE02B}"/>
              </a:ext>
            </a:extLst>
          </p:cNvPr>
          <p:cNvSpPr/>
          <p:nvPr/>
        </p:nvSpPr>
        <p:spPr>
          <a:xfrm>
            <a:off x="8771999" y="0"/>
            <a:ext cx="3420000" cy="108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450D82-DEE1-4A91-1376-430DA838513C}"/>
              </a:ext>
            </a:extLst>
          </p:cNvPr>
          <p:cNvSpPr/>
          <p:nvPr/>
        </p:nvSpPr>
        <p:spPr>
          <a:xfrm>
            <a:off x="-1" y="6588000"/>
            <a:ext cx="12192000" cy="27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5F857F-9406-8F01-77B0-BB8871C4CA8A}"/>
                  </a:ext>
                </a:extLst>
              </p:cNvPr>
              <p:cNvSpPr txBox="1"/>
              <p:nvPr/>
            </p:nvSpPr>
            <p:spPr>
              <a:xfrm>
                <a:off x="4324567" y="1724046"/>
                <a:ext cx="3542864" cy="898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effectLst/>
                          <a:latin typeface="Cambria Math" panose="02040503050406030204" pitchFamily="18" charset="0"/>
                          <a:ea typeface="Dotum" panose="020B0600000101010101" pitchFamily="34" charset="-127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Dotum" panose="020B0600000101010101" pitchFamily="34" charset="-127"/>
                          <a:cs typeface="Times New Roman" panose="02020603050405020304" pitchFamily="18" charset="0"/>
                        </a:rPr>
                        <m:t>𝑝𝑝</m:t>
                      </m:r>
                      <m:sSub>
                        <m:sSubPr>
                          <m:ctrlPr>
                            <a:rPr lang="en-CA" sz="24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Dotum" panose="020B0600000101010101" pitchFamily="34" charset="-127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4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2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Dotum" panose="020B0600000101010101" pitchFamily="34" charset="-127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Dotum" panose="020B0600000101010101" pitchFamily="34" charset="-127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CA" sz="2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Dotum" panose="020B0600000101010101" pitchFamily="34" charset="-127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Dotum" panose="020B0600000101010101" pitchFamily="34" charset="-127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Dotum" panose="020B0600000101010101" pitchFamily="34" charset="-127"/>
                          <a:cs typeface="Times New Roman" panose="02020603050405020304" pitchFamily="18" charset="0"/>
                        </a:rPr>
                        <m:t>∗</m:t>
                      </m:r>
                      <m:f>
                        <m:fPr>
                          <m:ctrlPr>
                            <a:rPr lang="en-CA" sz="24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sz="2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Dotum" panose="020B0600000101010101" pitchFamily="34" charset="-127"/>
                                  <a:cs typeface="Times New Roman" panose="020206030504050203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Dotum" panose="020B0600000101010101" pitchFamily="34" charset="-127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m:t>𝑀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CA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5F857F-9406-8F01-77B0-BB8871C4C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567" y="1724046"/>
                <a:ext cx="3542864" cy="8981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D94178EF-54A4-4230-A5BA-ACC88C5129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05124242"/>
                  </p:ext>
                </p:extLst>
              </p:nvPr>
            </p:nvGraphicFramePr>
            <p:xfrm>
              <a:off x="1315359" y="3266287"/>
              <a:ext cx="9561280" cy="1554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780640">
                      <a:extLst>
                        <a:ext uri="{9D8B030D-6E8A-4147-A177-3AD203B41FA5}">
                          <a16:colId xmlns:a16="http://schemas.microsoft.com/office/drawing/2014/main" val="3975632537"/>
                        </a:ext>
                      </a:extLst>
                    </a:gridCol>
                    <a:gridCol w="4780640">
                      <a:extLst>
                        <a:ext uri="{9D8B030D-6E8A-4147-A177-3AD203B41FA5}">
                          <a16:colId xmlns:a16="http://schemas.microsoft.com/office/drawing/2014/main" val="2205340393"/>
                        </a:ext>
                      </a:extLst>
                    </a:gridCol>
                  </a:tblGrid>
                  <a:tr h="1521843">
                    <a:tc>
                      <a:txBody>
                        <a:bodyPr/>
                        <a:lstStyle/>
                        <a:p>
                          <a:r>
                            <a:rPr lang="en-CA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FFT</a:t>
                          </a:r>
                          <a:r>
                            <a:rPr lang="en-CA" sz="2400" b="0" baseline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length</a:t>
                          </a:r>
                          <a:r>
                            <a:rPr lang="en-CA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:             </a:t>
                          </a:r>
                          <a14:m>
                            <m:oMath xmlns:m="http://schemas.openxmlformats.org/officeDocument/2006/math"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sup>
                              </m:sSup>
                            </m:oMath>
                          </a14:m>
                          <a:endParaRPr lang="en-CA" sz="24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r>
                            <a:rPr lang="en-CA" sz="2400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Decimation</a:t>
                          </a:r>
                          <a:r>
                            <a:rPr lang="en-CA" sz="2400" b="0" i="0" baseline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factor: </a:t>
                          </a:r>
                          <a14:m>
                            <m:oMath xmlns:m="http://schemas.openxmlformats.org/officeDocument/2006/math"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=2048</m:t>
                              </m:r>
                            </m:oMath>
                          </a14:m>
                          <a:r>
                            <a:rPr lang="en-CA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  <a:p>
                          <a:r>
                            <a:rPr lang="en-CA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Sampling </a:t>
                          </a:r>
                          <a:r>
                            <a:rPr lang="en-CA" sz="2400" b="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freq</a:t>
                          </a:r>
                          <a:r>
                            <a:rPr lang="en-CA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:</a:t>
                          </a:r>
                          <a:r>
                            <a:rPr lang="en-CA" sz="2400" b="0" baseline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   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=4.096 </m:t>
                              </m:r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𝐺𝐻𝑧</m:t>
                              </m:r>
                            </m:oMath>
                          </a14:m>
                          <a:r>
                            <a:rPr lang="en-CA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  <a:p>
                          <a:r>
                            <a:rPr lang="en-CA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Larmor </a:t>
                          </a:r>
                          <a:r>
                            <a:rPr lang="en-CA" sz="2400" b="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freq</a:t>
                          </a:r>
                          <a:r>
                            <a:rPr lang="en-CA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:</a:t>
                          </a:r>
                          <a:r>
                            <a:rPr lang="en-CA" sz="2400" b="0" baseline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      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CA" sz="2400" b="0" i="0" smtClean="0">
                                  <a:latin typeface="Cambria Math" panose="02040503050406030204" pitchFamily="18" charset="0"/>
                                </a:rPr>
                                <m:t>=500 </m:t>
                              </m:r>
                              <m:r>
                                <m:rPr>
                                  <m:sty m:val="p"/>
                                </m:rPr>
                                <a:rPr lang="en-CA" sz="2400" b="0" i="0" smtClean="0">
                                  <a:latin typeface="Cambria Math" panose="02040503050406030204" pitchFamily="18" charset="0"/>
                                </a:rPr>
                                <m:t>MHz</m:t>
                              </m:r>
                            </m:oMath>
                          </a14:m>
                          <a:r>
                            <a:rPr lang="en-CA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m:rPr>
                                  <m:sty m:val="p"/>
                                </m:rPr>
                                <a:rPr lang="en-CA" sz="24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=30.52 </m:t>
                              </m:r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𝐻𝑧</m:t>
                              </m:r>
                            </m:oMath>
                          </a14:m>
                          <a:r>
                            <a:rPr lang="en-CA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m:rPr>
                                  <m:sty m:val="p"/>
                                </m:rPr>
                                <a:rPr lang="en-CA" sz="24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𝑝𝑝𝑚</m:t>
                              </m:r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=0.06</m:t>
                              </m:r>
                            </m:oMath>
                          </a14:m>
                          <a:r>
                            <a:rPr lang="en-CA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639626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D94178EF-54A4-4230-A5BA-ACC88C5129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05124242"/>
                  </p:ext>
                </p:extLst>
              </p:nvPr>
            </p:nvGraphicFramePr>
            <p:xfrm>
              <a:off x="1315359" y="3266287"/>
              <a:ext cx="9561280" cy="1554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780640">
                      <a:extLst>
                        <a:ext uri="{9D8B030D-6E8A-4147-A177-3AD203B41FA5}">
                          <a16:colId xmlns:a16="http://schemas.microsoft.com/office/drawing/2014/main" val="3975632537"/>
                        </a:ext>
                      </a:extLst>
                    </a:gridCol>
                    <a:gridCol w="4780640">
                      <a:extLst>
                        <a:ext uri="{9D8B030D-6E8A-4147-A177-3AD203B41FA5}">
                          <a16:colId xmlns:a16="http://schemas.microsoft.com/office/drawing/2014/main" val="2205340393"/>
                        </a:ext>
                      </a:extLst>
                    </a:gridCol>
                  </a:tblGrid>
                  <a:tr h="15544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t="-2734" r="-100000" b="-89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2734" b="-89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39626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1189B0F-45B8-65F7-DEE3-677AB708826E}"/>
              </a:ext>
            </a:extLst>
          </p:cNvPr>
          <p:cNvSpPr txBox="1"/>
          <p:nvPr/>
        </p:nvSpPr>
        <p:spPr>
          <a:xfrm>
            <a:off x="592546" y="186057"/>
            <a:ext cx="22349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Back-End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E2EFC5-710C-DDD1-F48C-58222850A38E}"/>
              </a:ext>
            </a:extLst>
          </p:cNvPr>
          <p:cNvSpPr txBox="1"/>
          <p:nvPr/>
        </p:nvSpPr>
        <p:spPr>
          <a:xfrm>
            <a:off x="3780301" y="182288"/>
            <a:ext cx="46313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Spectrum Resolution</a:t>
            </a:r>
            <a:endParaRPr lang="en-CA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5BCF47-0832-E531-E760-F698A5AAFA4A}"/>
              </a:ext>
            </a:extLst>
          </p:cNvPr>
          <p:cNvSpPr txBox="1"/>
          <p:nvPr/>
        </p:nvSpPr>
        <p:spPr>
          <a:xfrm>
            <a:off x="9107263" y="182288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Calculations</a:t>
            </a:r>
            <a:endParaRPr lang="en-CA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1345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E1CA300-B113-EF4D-5AB9-B295A75F1048}"/>
              </a:ext>
            </a:extLst>
          </p:cNvPr>
          <p:cNvSpPr/>
          <p:nvPr/>
        </p:nvSpPr>
        <p:spPr>
          <a:xfrm>
            <a:off x="0" y="0"/>
            <a:ext cx="3420000" cy="108000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942831-D8CC-B69F-002D-2138C9ACE7A5}"/>
              </a:ext>
            </a:extLst>
          </p:cNvPr>
          <p:cNvSpPr/>
          <p:nvPr/>
        </p:nvSpPr>
        <p:spPr>
          <a:xfrm>
            <a:off x="3420000" y="0"/>
            <a:ext cx="5351999" cy="10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9B4C92-B03B-CDA1-44D0-90E0F8DDE02B}"/>
              </a:ext>
            </a:extLst>
          </p:cNvPr>
          <p:cNvSpPr/>
          <p:nvPr/>
        </p:nvSpPr>
        <p:spPr>
          <a:xfrm>
            <a:off x="8771999" y="0"/>
            <a:ext cx="3420000" cy="108000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450D82-DEE1-4A91-1376-430DA838513C}"/>
              </a:ext>
            </a:extLst>
          </p:cNvPr>
          <p:cNvSpPr/>
          <p:nvPr/>
        </p:nvSpPr>
        <p:spPr>
          <a:xfrm>
            <a:off x="0" y="6498000"/>
            <a:ext cx="12192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EE089D-E35D-8E7A-8E5B-3BF38AC1967C}"/>
              </a:ext>
            </a:extLst>
          </p:cNvPr>
          <p:cNvSpPr txBox="1"/>
          <p:nvPr/>
        </p:nvSpPr>
        <p:spPr>
          <a:xfrm>
            <a:off x="3567101" y="1266057"/>
            <a:ext cx="5057795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pPr algn="ctr"/>
            <a:endParaRPr lang="en-US" sz="36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Analog Front-End Design</a:t>
            </a:r>
          </a:p>
          <a:p>
            <a:pPr algn="ctr"/>
            <a:endParaRPr lang="en-US" sz="36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Back-End Design</a:t>
            </a:r>
          </a:p>
          <a:p>
            <a:pPr algn="ctr"/>
            <a:endParaRPr lang="en-US" sz="36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&amp; Results</a:t>
            </a:r>
          </a:p>
          <a:p>
            <a:pPr algn="ctr"/>
            <a:endParaRPr lang="en-US" sz="36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8ECFF-D4DE-A964-07E8-03360AED8F10}"/>
              </a:ext>
            </a:extLst>
          </p:cNvPr>
          <p:cNvSpPr txBox="1"/>
          <p:nvPr/>
        </p:nvSpPr>
        <p:spPr>
          <a:xfrm>
            <a:off x="5234225" y="186057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4387767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E1CA300-B113-EF4D-5AB9-B295A75F1048}"/>
              </a:ext>
            </a:extLst>
          </p:cNvPr>
          <p:cNvSpPr/>
          <p:nvPr/>
        </p:nvSpPr>
        <p:spPr>
          <a:xfrm>
            <a:off x="0" y="0"/>
            <a:ext cx="3420000" cy="1080000"/>
          </a:xfrm>
          <a:prstGeom prst="rect">
            <a:avLst/>
          </a:prstGeom>
          <a:solidFill>
            <a:srgbClr val="ECDFF5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942831-D8CC-B69F-002D-2138C9ACE7A5}"/>
              </a:ext>
            </a:extLst>
          </p:cNvPr>
          <p:cNvSpPr/>
          <p:nvPr/>
        </p:nvSpPr>
        <p:spPr>
          <a:xfrm>
            <a:off x="3420000" y="0"/>
            <a:ext cx="5351999" cy="1080000"/>
          </a:xfrm>
          <a:prstGeom prst="rect">
            <a:avLst/>
          </a:prstGeom>
          <a:solidFill>
            <a:srgbClr val="C9A6E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9B4C92-B03B-CDA1-44D0-90E0F8DDE02B}"/>
              </a:ext>
            </a:extLst>
          </p:cNvPr>
          <p:cNvSpPr/>
          <p:nvPr/>
        </p:nvSpPr>
        <p:spPr>
          <a:xfrm>
            <a:off x="8771999" y="0"/>
            <a:ext cx="3420000" cy="1080000"/>
          </a:xfrm>
          <a:prstGeom prst="rect">
            <a:avLst/>
          </a:prstGeom>
          <a:solidFill>
            <a:srgbClr val="ECDFF5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450D82-DEE1-4A91-1376-430DA838513C}"/>
              </a:ext>
            </a:extLst>
          </p:cNvPr>
          <p:cNvSpPr/>
          <p:nvPr/>
        </p:nvSpPr>
        <p:spPr>
          <a:xfrm>
            <a:off x="-1" y="6588000"/>
            <a:ext cx="12192000" cy="270000"/>
          </a:xfrm>
          <a:prstGeom prst="rect">
            <a:avLst/>
          </a:prstGeom>
          <a:solidFill>
            <a:srgbClr val="ECDFF5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C046B4-7D20-3919-E8FE-6C3182FCBE53}"/>
              </a:ext>
            </a:extLst>
          </p:cNvPr>
          <p:cNvSpPr txBox="1"/>
          <p:nvPr/>
        </p:nvSpPr>
        <p:spPr>
          <a:xfrm>
            <a:off x="491557" y="186057"/>
            <a:ext cx="24368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10ECA5-3188-F2A1-A33D-C1E5FCA37043}"/>
              </a:ext>
            </a:extLst>
          </p:cNvPr>
          <p:cNvSpPr txBox="1"/>
          <p:nvPr/>
        </p:nvSpPr>
        <p:spPr>
          <a:xfrm>
            <a:off x="5419371" y="186057"/>
            <a:ext cx="13532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83618D-07CE-FFBF-7897-EF9D8F5F6678}"/>
              </a:ext>
            </a:extLst>
          </p:cNvPr>
          <p:cNvSpPr txBox="1"/>
          <p:nvPr/>
        </p:nvSpPr>
        <p:spPr>
          <a:xfrm>
            <a:off x="9491984" y="186057"/>
            <a:ext cx="1980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  <a:endParaRPr lang="en-CA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9D92F6B-2625-C9B2-510F-184C96C239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437664" y="2255449"/>
            <a:ext cx="9316669" cy="3157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0BB648-1D29-247D-C12C-B4EAA1E66EC4}"/>
              </a:ext>
            </a:extLst>
          </p:cNvPr>
          <p:cNvSpPr txBox="1"/>
          <p:nvPr/>
        </p:nvSpPr>
        <p:spPr>
          <a:xfrm>
            <a:off x="3586336" y="5815609"/>
            <a:ext cx="5019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 of the experimental integration setup</a:t>
            </a:r>
          </a:p>
        </p:txBody>
      </p:sp>
    </p:spTree>
    <p:extLst>
      <p:ext uri="{BB962C8B-B14F-4D97-AF65-F5344CB8AC3E}">
        <p14:creationId xmlns:p14="http://schemas.microsoft.com/office/powerpoint/2010/main" val="335896432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E1CA300-B113-EF4D-5AB9-B295A75F1048}"/>
              </a:ext>
            </a:extLst>
          </p:cNvPr>
          <p:cNvSpPr/>
          <p:nvPr/>
        </p:nvSpPr>
        <p:spPr>
          <a:xfrm>
            <a:off x="0" y="0"/>
            <a:ext cx="3420000" cy="1080000"/>
          </a:xfrm>
          <a:prstGeom prst="rect">
            <a:avLst/>
          </a:prstGeom>
          <a:solidFill>
            <a:srgbClr val="ECDFF5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942831-D8CC-B69F-002D-2138C9ACE7A5}"/>
              </a:ext>
            </a:extLst>
          </p:cNvPr>
          <p:cNvSpPr/>
          <p:nvPr/>
        </p:nvSpPr>
        <p:spPr>
          <a:xfrm>
            <a:off x="3420000" y="0"/>
            <a:ext cx="5351999" cy="1080000"/>
          </a:xfrm>
          <a:prstGeom prst="rect">
            <a:avLst/>
          </a:prstGeom>
          <a:solidFill>
            <a:srgbClr val="C9A6E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9B4C92-B03B-CDA1-44D0-90E0F8DDE02B}"/>
              </a:ext>
            </a:extLst>
          </p:cNvPr>
          <p:cNvSpPr/>
          <p:nvPr/>
        </p:nvSpPr>
        <p:spPr>
          <a:xfrm>
            <a:off x="8771999" y="0"/>
            <a:ext cx="3420000" cy="1080000"/>
          </a:xfrm>
          <a:prstGeom prst="rect">
            <a:avLst/>
          </a:prstGeom>
          <a:solidFill>
            <a:srgbClr val="ECDFF5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450D82-DEE1-4A91-1376-430DA838513C}"/>
              </a:ext>
            </a:extLst>
          </p:cNvPr>
          <p:cNvSpPr/>
          <p:nvPr/>
        </p:nvSpPr>
        <p:spPr>
          <a:xfrm>
            <a:off x="-1" y="6588000"/>
            <a:ext cx="12192000" cy="270000"/>
          </a:xfrm>
          <a:prstGeom prst="rect">
            <a:avLst/>
          </a:prstGeom>
          <a:solidFill>
            <a:srgbClr val="ECDFF5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C046B4-7D20-3919-E8FE-6C3182FCBE53}"/>
              </a:ext>
            </a:extLst>
          </p:cNvPr>
          <p:cNvSpPr txBox="1"/>
          <p:nvPr/>
        </p:nvSpPr>
        <p:spPr>
          <a:xfrm>
            <a:off x="491557" y="186057"/>
            <a:ext cx="24368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10ECA5-3188-F2A1-A33D-C1E5FCA37043}"/>
              </a:ext>
            </a:extLst>
          </p:cNvPr>
          <p:cNvSpPr txBox="1"/>
          <p:nvPr/>
        </p:nvSpPr>
        <p:spPr>
          <a:xfrm>
            <a:off x="5419371" y="186057"/>
            <a:ext cx="13532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83618D-07CE-FFBF-7897-EF9D8F5F6678}"/>
              </a:ext>
            </a:extLst>
          </p:cNvPr>
          <p:cNvSpPr txBox="1"/>
          <p:nvPr/>
        </p:nvSpPr>
        <p:spPr>
          <a:xfrm>
            <a:off x="9748465" y="193563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lang="en-CA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515763B-3FB8-DD79-7536-B8023403A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8389" y="1266057"/>
            <a:ext cx="7115219" cy="46641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34792D-23FF-2C98-892A-809738F97A7C}"/>
              </a:ext>
            </a:extLst>
          </p:cNvPr>
          <p:cNvSpPr txBox="1"/>
          <p:nvPr/>
        </p:nvSpPr>
        <p:spPr>
          <a:xfrm>
            <a:off x="4586610" y="6074453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of the integrated system</a:t>
            </a:r>
          </a:p>
        </p:txBody>
      </p:sp>
    </p:spTree>
    <p:extLst>
      <p:ext uri="{BB962C8B-B14F-4D97-AF65-F5344CB8AC3E}">
        <p14:creationId xmlns:p14="http://schemas.microsoft.com/office/powerpoint/2010/main" val="1528261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E1CA300-B113-EF4D-5AB9-B295A75F1048}"/>
              </a:ext>
            </a:extLst>
          </p:cNvPr>
          <p:cNvSpPr/>
          <p:nvPr/>
        </p:nvSpPr>
        <p:spPr>
          <a:xfrm>
            <a:off x="0" y="0"/>
            <a:ext cx="3420000" cy="1080000"/>
          </a:xfrm>
          <a:prstGeom prst="rect">
            <a:avLst/>
          </a:prstGeom>
          <a:solidFill>
            <a:srgbClr val="ECDFF5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942831-D8CC-B69F-002D-2138C9ACE7A5}"/>
              </a:ext>
            </a:extLst>
          </p:cNvPr>
          <p:cNvSpPr/>
          <p:nvPr/>
        </p:nvSpPr>
        <p:spPr>
          <a:xfrm>
            <a:off x="3420000" y="0"/>
            <a:ext cx="5351999" cy="1080000"/>
          </a:xfrm>
          <a:prstGeom prst="rect">
            <a:avLst/>
          </a:prstGeom>
          <a:solidFill>
            <a:srgbClr val="C9A6E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9B4C92-B03B-CDA1-44D0-90E0F8DDE02B}"/>
              </a:ext>
            </a:extLst>
          </p:cNvPr>
          <p:cNvSpPr/>
          <p:nvPr/>
        </p:nvSpPr>
        <p:spPr>
          <a:xfrm>
            <a:off x="8771999" y="0"/>
            <a:ext cx="3420000" cy="1080000"/>
          </a:xfrm>
          <a:prstGeom prst="rect">
            <a:avLst/>
          </a:prstGeom>
          <a:solidFill>
            <a:srgbClr val="ECDFF5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450D82-DEE1-4A91-1376-430DA838513C}"/>
              </a:ext>
            </a:extLst>
          </p:cNvPr>
          <p:cNvSpPr/>
          <p:nvPr/>
        </p:nvSpPr>
        <p:spPr>
          <a:xfrm>
            <a:off x="-1" y="6588000"/>
            <a:ext cx="12192000" cy="270000"/>
          </a:xfrm>
          <a:prstGeom prst="rect">
            <a:avLst/>
          </a:prstGeom>
          <a:solidFill>
            <a:srgbClr val="ECDFF5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8CBDBB-5716-24E8-7D2F-54A333B68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02520" y="1139045"/>
            <a:ext cx="7186954" cy="502057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B36C8C-09EC-AAE8-9670-D28FD32ABBCC}"/>
              </a:ext>
            </a:extLst>
          </p:cNvPr>
          <p:cNvSpPr txBox="1"/>
          <p:nvPr/>
        </p:nvSpPr>
        <p:spPr>
          <a:xfrm>
            <a:off x="491557" y="186057"/>
            <a:ext cx="24368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B03FA1-3D63-640D-1AEF-34342CA56A09}"/>
              </a:ext>
            </a:extLst>
          </p:cNvPr>
          <p:cNvSpPr txBox="1"/>
          <p:nvPr/>
        </p:nvSpPr>
        <p:spPr>
          <a:xfrm>
            <a:off x="4760023" y="186057"/>
            <a:ext cx="26719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29C63E-D373-0714-0EDA-220505135A7D}"/>
              </a:ext>
            </a:extLst>
          </p:cNvPr>
          <p:cNvSpPr txBox="1"/>
          <p:nvPr/>
        </p:nvSpPr>
        <p:spPr>
          <a:xfrm>
            <a:off x="2207722" y="6218668"/>
            <a:ext cx="777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Superimposed plots of the FFTs performed by the system during a frequency sweep</a:t>
            </a:r>
          </a:p>
        </p:txBody>
      </p:sp>
    </p:spTree>
    <p:extLst>
      <p:ext uri="{BB962C8B-B14F-4D97-AF65-F5344CB8AC3E}">
        <p14:creationId xmlns:p14="http://schemas.microsoft.com/office/powerpoint/2010/main" val="249689766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E1CA300-B113-EF4D-5AB9-B295A75F1048}"/>
              </a:ext>
            </a:extLst>
          </p:cNvPr>
          <p:cNvSpPr/>
          <p:nvPr/>
        </p:nvSpPr>
        <p:spPr>
          <a:xfrm>
            <a:off x="0" y="0"/>
            <a:ext cx="3420000" cy="1080000"/>
          </a:xfrm>
          <a:prstGeom prst="rect">
            <a:avLst/>
          </a:prstGeom>
          <a:solidFill>
            <a:srgbClr val="ECDFF5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942831-D8CC-B69F-002D-2138C9ACE7A5}"/>
              </a:ext>
            </a:extLst>
          </p:cNvPr>
          <p:cNvSpPr/>
          <p:nvPr/>
        </p:nvSpPr>
        <p:spPr>
          <a:xfrm>
            <a:off x="3420000" y="0"/>
            <a:ext cx="5351999" cy="1080000"/>
          </a:xfrm>
          <a:prstGeom prst="rect">
            <a:avLst/>
          </a:prstGeom>
          <a:solidFill>
            <a:srgbClr val="C9A6E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9B4C92-B03B-CDA1-44D0-90E0F8DDE02B}"/>
              </a:ext>
            </a:extLst>
          </p:cNvPr>
          <p:cNvSpPr/>
          <p:nvPr/>
        </p:nvSpPr>
        <p:spPr>
          <a:xfrm>
            <a:off x="8771999" y="0"/>
            <a:ext cx="3420000" cy="1080000"/>
          </a:xfrm>
          <a:prstGeom prst="rect">
            <a:avLst/>
          </a:prstGeom>
          <a:solidFill>
            <a:srgbClr val="ECDFF5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450D82-DEE1-4A91-1376-430DA838513C}"/>
              </a:ext>
            </a:extLst>
          </p:cNvPr>
          <p:cNvSpPr/>
          <p:nvPr/>
        </p:nvSpPr>
        <p:spPr>
          <a:xfrm>
            <a:off x="-1" y="6588000"/>
            <a:ext cx="12192000" cy="270000"/>
          </a:xfrm>
          <a:prstGeom prst="rect">
            <a:avLst/>
          </a:prstGeom>
          <a:solidFill>
            <a:srgbClr val="ECDFF5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8CBDBB-5716-24E8-7D2F-54A333B68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3315218" y="1139045"/>
            <a:ext cx="5561560" cy="502057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CB7542-9091-3952-BDBC-7171ED1B8A58}"/>
              </a:ext>
            </a:extLst>
          </p:cNvPr>
          <p:cNvSpPr txBox="1"/>
          <p:nvPr/>
        </p:nvSpPr>
        <p:spPr>
          <a:xfrm>
            <a:off x="491557" y="186057"/>
            <a:ext cx="24368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0AD35-067F-D0DC-6325-7CC1711F8FE6}"/>
              </a:ext>
            </a:extLst>
          </p:cNvPr>
          <p:cNvSpPr txBox="1"/>
          <p:nvPr/>
        </p:nvSpPr>
        <p:spPr>
          <a:xfrm>
            <a:off x="3506829" y="187556"/>
            <a:ext cx="51783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Front-End Effectiveness</a:t>
            </a:r>
            <a:endParaRPr lang="en-CA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207572-B2D6-6595-00FC-E41621CCCB68}"/>
              </a:ext>
            </a:extLst>
          </p:cNvPr>
          <p:cNvSpPr txBox="1"/>
          <p:nvPr/>
        </p:nvSpPr>
        <p:spPr>
          <a:xfrm>
            <a:off x="2652555" y="6153573"/>
            <a:ext cx="6886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FFT plot with 500 MHz as an input signal with and without the front-end</a:t>
            </a:r>
          </a:p>
        </p:txBody>
      </p:sp>
    </p:spTree>
    <p:extLst>
      <p:ext uri="{BB962C8B-B14F-4D97-AF65-F5344CB8AC3E}">
        <p14:creationId xmlns:p14="http://schemas.microsoft.com/office/powerpoint/2010/main" val="268689266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E1CA300-B113-EF4D-5AB9-B295A75F1048}"/>
              </a:ext>
            </a:extLst>
          </p:cNvPr>
          <p:cNvSpPr/>
          <p:nvPr/>
        </p:nvSpPr>
        <p:spPr>
          <a:xfrm>
            <a:off x="0" y="0"/>
            <a:ext cx="3420000" cy="108000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942831-D8CC-B69F-002D-2138C9ACE7A5}"/>
              </a:ext>
            </a:extLst>
          </p:cNvPr>
          <p:cNvSpPr/>
          <p:nvPr/>
        </p:nvSpPr>
        <p:spPr>
          <a:xfrm>
            <a:off x="3420000" y="0"/>
            <a:ext cx="5351999" cy="10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9B4C92-B03B-CDA1-44D0-90E0F8DDE02B}"/>
              </a:ext>
            </a:extLst>
          </p:cNvPr>
          <p:cNvSpPr/>
          <p:nvPr/>
        </p:nvSpPr>
        <p:spPr>
          <a:xfrm>
            <a:off x="8771999" y="0"/>
            <a:ext cx="3420000" cy="108000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450D82-DEE1-4A91-1376-430DA838513C}"/>
              </a:ext>
            </a:extLst>
          </p:cNvPr>
          <p:cNvSpPr/>
          <p:nvPr/>
        </p:nvSpPr>
        <p:spPr>
          <a:xfrm>
            <a:off x="0" y="6498000"/>
            <a:ext cx="12192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EE089D-E35D-8E7A-8E5B-3BF38AC1967C}"/>
              </a:ext>
            </a:extLst>
          </p:cNvPr>
          <p:cNvSpPr txBox="1"/>
          <p:nvPr/>
        </p:nvSpPr>
        <p:spPr>
          <a:xfrm>
            <a:off x="3605573" y="1249726"/>
            <a:ext cx="4980851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pPr algn="ctr"/>
            <a:endParaRPr lang="en-US" sz="36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Analog Front-End Design</a:t>
            </a:r>
          </a:p>
          <a:p>
            <a:pPr algn="ctr"/>
            <a:endParaRPr lang="en-US" sz="36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Back-End Design</a:t>
            </a:r>
          </a:p>
          <a:p>
            <a:pPr algn="ctr"/>
            <a:endParaRPr lang="en-US" sz="36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&amp; Results</a:t>
            </a:r>
          </a:p>
          <a:p>
            <a:pPr algn="ctr"/>
            <a:endParaRPr lang="en-US" sz="36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9D5023-AF62-14A4-1267-B2AEBDE8E972}"/>
              </a:ext>
            </a:extLst>
          </p:cNvPr>
          <p:cNvSpPr txBox="1"/>
          <p:nvPr/>
        </p:nvSpPr>
        <p:spPr>
          <a:xfrm>
            <a:off x="5234225" y="186057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1081467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E1CA300-B113-EF4D-5AB9-B295A75F1048}"/>
              </a:ext>
            </a:extLst>
          </p:cNvPr>
          <p:cNvSpPr/>
          <p:nvPr/>
        </p:nvSpPr>
        <p:spPr>
          <a:xfrm>
            <a:off x="0" y="0"/>
            <a:ext cx="3420000" cy="1080000"/>
          </a:xfrm>
          <a:prstGeom prst="rect">
            <a:avLst/>
          </a:prstGeom>
          <a:solidFill>
            <a:schemeClr val="bg2">
              <a:lumMod val="9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942831-D8CC-B69F-002D-2138C9ACE7A5}"/>
              </a:ext>
            </a:extLst>
          </p:cNvPr>
          <p:cNvSpPr/>
          <p:nvPr/>
        </p:nvSpPr>
        <p:spPr>
          <a:xfrm>
            <a:off x="3420000" y="0"/>
            <a:ext cx="5351999" cy="1080000"/>
          </a:xfrm>
          <a:prstGeom prst="rect">
            <a:avLst/>
          </a:prstGeom>
          <a:solidFill>
            <a:schemeClr val="bg2">
              <a:lumMod val="7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9B4C92-B03B-CDA1-44D0-90E0F8DDE02B}"/>
              </a:ext>
            </a:extLst>
          </p:cNvPr>
          <p:cNvSpPr/>
          <p:nvPr/>
        </p:nvSpPr>
        <p:spPr>
          <a:xfrm>
            <a:off x="8771999" y="0"/>
            <a:ext cx="3420000" cy="1080000"/>
          </a:xfrm>
          <a:prstGeom prst="rect">
            <a:avLst/>
          </a:prstGeom>
          <a:solidFill>
            <a:schemeClr val="bg2">
              <a:lumMod val="9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450D82-DEE1-4A91-1376-430DA838513C}"/>
              </a:ext>
            </a:extLst>
          </p:cNvPr>
          <p:cNvSpPr/>
          <p:nvPr/>
        </p:nvSpPr>
        <p:spPr>
          <a:xfrm>
            <a:off x="-1" y="6588000"/>
            <a:ext cx="12192000" cy="270000"/>
          </a:xfrm>
          <a:prstGeom prst="rect">
            <a:avLst/>
          </a:prstGeom>
          <a:solidFill>
            <a:schemeClr val="bg2">
              <a:lumMod val="9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E6B339-928E-34D1-04F9-C65E4EB3105E}"/>
              </a:ext>
            </a:extLst>
          </p:cNvPr>
          <p:cNvSpPr txBox="1"/>
          <p:nvPr/>
        </p:nvSpPr>
        <p:spPr>
          <a:xfrm>
            <a:off x="449078" y="186057"/>
            <a:ext cx="25218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29F2AC-544B-639F-F98D-3B4025FF0540}"/>
              </a:ext>
            </a:extLst>
          </p:cNvPr>
          <p:cNvSpPr txBox="1"/>
          <p:nvPr/>
        </p:nvSpPr>
        <p:spPr>
          <a:xfrm>
            <a:off x="5005796" y="186057"/>
            <a:ext cx="21804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818E81-DB47-4D34-E4BE-D108BB1271C2}"/>
                  </a:ext>
                </a:extLst>
              </p:cNvPr>
              <p:cNvSpPr txBox="1"/>
              <p:nvPr/>
            </p:nvSpPr>
            <p:spPr>
              <a:xfrm>
                <a:off x="1800591" y="1571842"/>
                <a:ext cx="8590813" cy="45243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Created a simplified NBPF front-end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Three stage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Deliyannis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filter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Operating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500 MHz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Implemented mixer-based zoom FFT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Implemented on the RFSoC2x2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 decimation: 2048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 FFT length: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16</m:t>
                        </m:r>
                      </m:sup>
                    </m:sSup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Performs FFT in hardware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Achieved FFT resolution of 0.06 ppm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Our method can detect distinct frequency shifts lower than 5 ppm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818E81-DB47-4D34-E4BE-D108BB127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591" y="1571842"/>
                <a:ext cx="8590813" cy="4524315"/>
              </a:xfrm>
              <a:prstGeom prst="rect">
                <a:avLst/>
              </a:prstGeom>
              <a:blipFill>
                <a:blip r:embed="rId4"/>
                <a:stretch>
                  <a:fillRect l="-922" t="-1078" b="-21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512531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E1CA300-B113-EF4D-5AB9-B295A75F1048}"/>
              </a:ext>
            </a:extLst>
          </p:cNvPr>
          <p:cNvSpPr/>
          <p:nvPr/>
        </p:nvSpPr>
        <p:spPr>
          <a:xfrm>
            <a:off x="0" y="0"/>
            <a:ext cx="3420000" cy="1080000"/>
          </a:xfrm>
          <a:prstGeom prst="rect">
            <a:avLst/>
          </a:prstGeom>
          <a:solidFill>
            <a:schemeClr val="bg2">
              <a:lumMod val="9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942831-D8CC-B69F-002D-2138C9ACE7A5}"/>
              </a:ext>
            </a:extLst>
          </p:cNvPr>
          <p:cNvSpPr/>
          <p:nvPr/>
        </p:nvSpPr>
        <p:spPr>
          <a:xfrm>
            <a:off x="3420000" y="0"/>
            <a:ext cx="5351999" cy="1080000"/>
          </a:xfrm>
          <a:prstGeom prst="rect">
            <a:avLst/>
          </a:prstGeom>
          <a:solidFill>
            <a:schemeClr val="bg2">
              <a:lumMod val="7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9B4C92-B03B-CDA1-44D0-90E0F8DDE02B}"/>
              </a:ext>
            </a:extLst>
          </p:cNvPr>
          <p:cNvSpPr/>
          <p:nvPr/>
        </p:nvSpPr>
        <p:spPr>
          <a:xfrm>
            <a:off x="8771999" y="0"/>
            <a:ext cx="3420000" cy="1080000"/>
          </a:xfrm>
          <a:prstGeom prst="rect">
            <a:avLst/>
          </a:prstGeom>
          <a:solidFill>
            <a:schemeClr val="bg2">
              <a:lumMod val="9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450D82-DEE1-4A91-1376-430DA838513C}"/>
              </a:ext>
            </a:extLst>
          </p:cNvPr>
          <p:cNvSpPr/>
          <p:nvPr/>
        </p:nvSpPr>
        <p:spPr>
          <a:xfrm>
            <a:off x="-1" y="6588000"/>
            <a:ext cx="12192000" cy="270000"/>
          </a:xfrm>
          <a:prstGeom prst="rect">
            <a:avLst/>
          </a:prstGeom>
          <a:solidFill>
            <a:schemeClr val="bg2">
              <a:lumMod val="9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6657CD-B923-6C04-B8F9-C73166DCD7B1}"/>
                  </a:ext>
                </a:extLst>
              </p:cNvPr>
              <p:cNvSpPr txBox="1"/>
              <p:nvPr/>
            </p:nvSpPr>
            <p:spPr>
              <a:xfrm>
                <a:off x="3327452" y="1571842"/>
                <a:ext cx="5537093" cy="45243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Redesign analog front-end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CA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Reduce noise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CA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Increase Q factor</a:t>
                </a:r>
              </a:p>
              <a:p>
                <a:pPr lvl="1"/>
                <a:endParaRPr lang="en-CA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Reduce target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CA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field strength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CA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Smaller magnets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CA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Lower Larmor frequency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CA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Increase portability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CA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Increase decimation factor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CA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 finer resolution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CA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Required to lower Larmor frequency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6657CD-B923-6C04-B8F9-C73166DCD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452" y="1571842"/>
                <a:ext cx="5537093" cy="4524315"/>
              </a:xfrm>
              <a:prstGeom prst="rect">
                <a:avLst/>
              </a:prstGeom>
              <a:blipFill>
                <a:blip r:embed="rId3"/>
                <a:stretch>
                  <a:fillRect l="-1542" t="-1078" b="-21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CE6B339-928E-34D1-04F9-C65E4EB3105E}"/>
              </a:ext>
            </a:extLst>
          </p:cNvPr>
          <p:cNvSpPr txBox="1"/>
          <p:nvPr/>
        </p:nvSpPr>
        <p:spPr>
          <a:xfrm>
            <a:off x="449078" y="187556"/>
            <a:ext cx="25218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F1666-D3AA-F535-9BF7-C557A9B76410}"/>
              </a:ext>
            </a:extLst>
          </p:cNvPr>
          <p:cNvSpPr txBox="1"/>
          <p:nvPr/>
        </p:nvSpPr>
        <p:spPr>
          <a:xfrm>
            <a:off x="4710395" y="186057"/>
            <a:ext cx="27712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9754288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E1CA300-B113-EF4D-5AB9-B295A75F1048}"/>
              </a:ext>
            </a:extLst>
          </p:cNvPr>
          <p:cNvSpPr/>
          <p:nvPr/>
        </p:nvSpPr>
        <p:spPr>
          <a:xfrm>
            <a:off x="0" y="0"/>
            <a:ext cx="3420000" cy="1080000"/>
          </a:xfrm>
          <a:prstGeom prst="rect">
            <a:avLst/>
          </a:prstGeom>
          <a:solidFill>
            <a:schemeClr val="bg2">
              <a:lumMod val="9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942831-D8CC-B69F-002D-2138C9ACE7A5}"/>
              </a:ext>
            </a:extLst>
          </p:cNvPr>
          <p:cNvSpPr/>
          <p:nvPr/>
        </p:nvSpPr>
        <p:spPr>
          <a:xfrm>
            <a:off x="3420000" y="0"/>
            <a:ext cx="5351999" cy="1080000"/>
          </a:xfrm>
          <a:prstGeom prst="rect">
            <a:avLst/>
          </a:prstGeom>
          <a:solidFill>
            <a:schemeClr val="bg2">
              <a:lumMod val="7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9B4C92-B03B-CDA1-44D0-90E0F8DDE02B}"/>
              </a:ext>
            </a:extLst>
          </p:cNvPr>
          <p:cNvSpPr/>
          <p:nvPr/>
        </p:nvSpPr>
        <p:spPr>
          <a:xfrm>
            <a:off x="8771999" y="0"/>
            <a:ext cx="3420000" cy="1080000"/>
          </a:xfrm>
          <a:prstGeom prst="rect">
            <a:avLst/>
          </a:prstGeom>
          <a:solidFill>
            <a:schemeClr val="bg2">
              <a:lumMod val="9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450D82-DEE1-4A91-1376-430DA838513C}"/>
              </a:ext>
            </a:extLst>
          </p:cNvPr>
          <p:cNvSpPr/>
          <p:nvPr/>
        </p:nvSpPr>
        <p:spPr>
          <a:xfrm>
            <a:off x="-1" y="6588000"/>
            <a:ext cx="12192000" cy="270000"/>
          </a:xfrm>
          <a:prstGeom prst="rect">
            <a:avLst/>
          </a:prstGeom>
          <a:solidFill>
            <a:schemeClr val="bg2">
              <a:lumMod val="9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657CD-B923-6C04-B8F9-C73166DCD7B1}"/>
              </a:ext>
            </a:extLst>
          </p:cNvPr>
          <p:cNvSpPr txBox="1"/>
          <p:nvPr/>
        </p:nvSpPr>
        <p:spPr>
          <a:xfrm>
            <a:off x="2550000" y="2802948"/>
            <a:ext cx="709200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C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hank you for listening</a:t>
            </a:r>
          </a:p>
          <a:p>
            <a:pPr algn="ctr"/>
            <a:endParaRPr lang="en-CA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 special thank you to Sudip Nag</a:t>
            </a:r>
          </a:p>
          <a:p>
            <a:pPr algn="ctr"/>
            <a:r>
              <a:rPr lang="en-C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mentoring me throughout this process.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E6B339-928E-34D1-04F9-C65E4EB3105E}"/>
              </a:ext>
            </a:extLst>
          </p:cNvPr>
          <p:cNvSpPr txBox="1"/>
          <p:nvPr/>
        </p:nvSpPr>
        <p:spPr>
          <a:xfrm>
            <a:off x="449078" y="187556"/>
            <a:ext cx="25218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C7ECFC-EE7F-4343-6D39-23D767BB1FA4}"/>
              </a:ext>
            </a:extLst>
          </p:cNvPr>
          <p:cNvSpPr txBox="1"/>
          <p:nvPr/>
        </p:nvSpPr>
        <p:spPr>
          <a:xfrm>
            <a:off x="4835077" y="186057"/>
            <a:ext cx="25218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765018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E1CA300-B113-EF4D-5AB9-B295A75F1048}"/>
              </a:ext>
            </a:extLst>
          </p:cNvPr>
          <p:cNvSpPr/>
          <p:nvPr/>
        </p:nvSpPr>
        <p:spPr>
          <a:xfrm>
            <a:off x="0" y="0"/>
            <a:ext cx="3420000" cy="108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A61923-2FD1-2B64-A67F-7DAA29F27374}"/>
              </a:ext>
            </a:extLst>
          </p:cNvPr>
          <p:cNvSpPr txBox="1"/>
          <p:nvPr/>
        </p:nvSpPr>
        <p:spPr>
          <a:xfrm>
            <a:off x="2031863" y="1659285"/>
            <a:ext cx="9067721" cy="35394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Times New Roman"/>
                <a:cs typeface="Times New Roman"/>
              </a:rPr>
              <a:t>A chemical analysis tool used in a broad array of fields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Chemistry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Biomedicine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Food safety</a:t>
            </a:r>
          </a:p>
          <a:p>
            <a:pPr lvl="1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Recent emergence of portable spectrometers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In-vivo biomedical studies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On-field autonomous monitoring systems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942831-D8CC-B69F-002D-2138C9ACE7A5}"/>
              </a:ext>
            </a:extLst>
          </p:cNvPr>
          <p:cNvSpPr/>
          <p:nvPr/>
        </p:nvSpPr>
        <p:spPr>
          <a:xfrm>
            <a:off x="3420000" y="0"/>
            <a:ext cx="5351999" cy="108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9B4C92-B03B-CDA1-44D0-90E0F8DDE02B}"/>
              </a:ext>
            </a:extLst>
          </p:cNvPr>
          <p:cNvSpPr/>
          <p:nvPr/>
        </p:nvSpPr>
        <p:spPr>
          <a:xfrm>
            <a:off x="8771999" y="0"/>
            <a:ext cx="3420000" cy="108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450D82-DEE1-4A91-1376-430DA838513C}"/>
              </a:ext>
            </a:extLst>
          </p:cNvPr>
          <p:cNvSpPr/>
          <p:nvPr/>
        </p:nvSpPr>
        <p:spPr>
          <a:xfrm>
            <a:off x="-1" y="6027002"/>
            <a:ext cx="12192000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15E448-A1B5-7007-FE92-75EA878EB654}"/>
              </a:ext>
            </a:extLst>
          </p:cNvPr>
          <p:cNvSpPr txBox="1"/>
          <p:nvPr/>
        </p:nvSpPr>
        <p:spPr>
          <a:xfrm>
            <a:off x="0" y="6027003"/>
            <a:ext cx="8589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Lepre</a:t>
            </a:r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</a:t>
            </a:r>
            <a:r>
              <a:rPr lang="en-CA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Chem Rev,</a:t>
            </a:r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2004 (</a:t>
            </a:r>
            <a:r>
              <a:rPr lang="en-CA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J.W.Peng</a:t>
            </a:r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group, Univ. Notre Dame)</a:t>
            </a:r>
          </a:p>
          <a:p>
            <a:r>
              <a:rPr lang="en-CA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Laghi</a:t>
            </a:r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</a:t>
            </a:r>
            <a:r>
              <a:rPr lang="en-US" sz="1200" i="1" dirty="0" err="1">
                <a:effectLst/>
                <a:latin typeface="Times New Roman" panose="02020603050405020304" pitchFamily="18" charset="0"/>
                <a:ea typeface="Dotum" panose="020B0600000101010101" pitchFamily="34" charset="-127"/>
                <a:cs typeface="Times New Roman" panose="02020603050405020304" pitchFamily="18" charset="0"/>
              </a:rPr>
              <a:t>TrAC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Dotum" panose="020B0600000101010101" pitchFamily="34" charset="-127"/>
                <a:cs typeface="Times New Roman" panose="02020603050405020304" pitchFamily="18" charset="0"/>
              </a:rPr>
              <a:t>,</a:t>
            </a:r>
            <a:r>
              <a:rPr lang="en-US" sz="1200" dirty="0">
                <a:effectLst/>
                <a:latin typeface="Times New Roman" panose="02020603050405020304" pitchFamily="18" charset="0"/>
                <a:ea typeface="Dotum" panose="020B0600000101010101" pitchFamily="34" charset="-127"/>
                <a:cs typeface="Times New Roman" panose="02020603050405020304" pitchFamily="18" charset="0"/>
              </a:rPr>
              <a:t> 2014 (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Dotum" panose="020B0600000101010101" pitchFamily="34" charset="-127"/>
                <a:cs typeface="Times New Roman" panose="02020603050405020304" pitchFamily="18" charset="0"/>
              </a:rPr>
              <a:t>Capozzi</a:t>
            </a:r>
            <a:r>
              <a:rPr lang="en-US" sz="1200" dirty="0">
                <a:effectLst/>
                <a:latin typeface="Times New Roman" panose="02020603050405020304" pitchFamily="18" charset="0"/>
                <a:ea typeface="Dotum" panose="020B0600000101010101" pitchFamily="34" charset="-127"/>
                <a:cs typeface="Times New Roman" panose="02020603050405020304" pitchFamily="18" charset="0"/>
              </a:rPr>
              <a:t> group, Univ. Bologna)</a:t>
            </a:r>
          </a:p>
          <a:p>
            <a:r>
              <a:rPr lang="en-US" sz="1200" dirty="0">
                <a:latin typeface="Times New Roman" panose="02020603050405020304" pitchFamily="18" charset="0"/>
                <a:ea typeface="Dotum" panose="020B0600000101010101" pitchFamily="34" charset="-127"/>
                <a:cs typeface="Times New Roman" panose="02020603050405020304" pitchFamily="18" charset="0"/>
              </a:rPr>
              <a:t>Ha et al. </a:t>
            </a:r>
            <a:r>
              <a:rPr lang="en-US" sz="1200" i="1" dirty="0">
                <a:latin typeface="Times New Roman" panose="02020603050405020304" pitchFamily="18" charset="0"/>
                <a:ea typeface="Dotum" panose="020B0600000101010101" pitchFamily="34" charset="-127"/>
                <a:cs typeface="Times New Roman" panose="02020603050405020304" pitchFamily="18" charset="0"/>
              </a:rPr>
              <a:t>PNAS, </a:t>
            </a:r>
            <a:r>
              <a:rPr lang="en-US" sz="1200" dirty="0">
                <a:latin typeface="Times New Roman" panose="02020603050405020304" pitchFamily="18" charset="0"/>
                <a:ea typeface="Dotum" panose="020B0600000101010101" pitchFamily="34" charset="-127"/>
                <a:cs typeface="Times New Roman" panose="02020603050405020304" pitchFamily="18" charset="0"/>
              </a:rPr>
              <a:t>2014 (Ham group, Univ. Harvard)</a:t>
            </a:r>
          </a:p>
          <a:p>
            <a:r>
              <a:rPr lang="en-US" sz="1200" dirty="0" err="1">
                <a:latin typeface="Times New Roman" panose="02020603050405020304" pitchFamily="18" charset="0"/>
                <a:ea typeface="Dotum" panose="020B0600000101010101" pitchFamily="34" charset="-127"/>
                <a:cs typeface="Times New Roman" panose="02020603050405020304" pitchFamily="18" charset="0"/>
              </a:rPr>
              <a:t>Handwerker</a:t>
            </a:r>
            <a:r>
              <a:rPr lang="en-US" sz="1200" dirty="0">
                <a:latin typeface="Times New Roman" panose="02020603050405020304" pitchFamily="18" charset="0"/>
                <a:ea typeface="Dotum" panose="020B0600000101010101" pitchFamily="34" charset="-127"/>
                <a:cs typeface="Times New Roman" panose="02020603050405020304" pitchFamily="18" charset="0"/>
              </a:rPr>
              <a:t> et al. </a:t>
            </a:r>
            <a:r>
              <a:rPr lang="en-US" sz="1200" i="1" dirty="0">
                <a:latin typeface="Times New Roman" panose="02020603050405020304" pitchFamily="18" charset="0"/>
                <a:ea typeface="Dotum" panose="020B0600000101010101" pitchFamily="34" charset="-127"/>
                <a:cs typeface="Times New Roman" panose="02020603050405020304" pitchFamily="18" charset="0"/>
              </a:rPr>
              <a:t>Nature Methods, </a:t>
            </a:r>
            <a:r>
              <a:rPr lang="en-US" sz="1200" dirty="0">
                <a:latin typeface="Times New Roman" panose="02020603050405020304" pitchFamily="18" charset="0"/>
                <a:ea typeface="Dotum" panose="020B0600000101010101" pitchFamily="34" charset="-127"/>
                <a:cs typeface="Times New Roman" panose="02020603050405020304" pitchFamily="18" charset="0"/>
              </a:rPr>
              <a:t>2020 (Scheffler group, Univ. Tübingen)</a:t>
            </a:r>
            <a:endParaRPr lang="en-CA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366BDE-CD26-6948-910E-62BF2D8E93D6}"/>
              </a:ext>
            </a:extLst>
          </p:cNvPr>
          <p:cNvSpPr txBox="1"/>
          <p:nvPr/>
        </p:nvSpPr>
        <p:spPr>
          <a:xfrm>
            <a:off x="364118" y="181737"/>
            <a:ext cx="2691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Background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43F03-8B28-AF8B-D1F9-FF0EB4AF0ABE}"/>
              </a:ext>
            </a:extLst>
          </p:cNvPr>
          <p:cNvSpPr txBox="1"/>
          <p:nvPr/>
        </p:nvSpPr>
        <p:spPr>
          <a:xfrm>
            <a:off x="3972661" y="181737"/>
            <a:ext cx="43749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NMR Spectroscopy</a:t>
            </a:r>
            <a:endParaRPr lang="en-CA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6E7DA9-91CE-652D-516A-CEDC69855E73}"/>
              </a:ext>
            </a:extLst>
          </p:cNvPr>
          <p:cNvSpPr txBox="1"/>
          <p:nvPr/>
        </p:nvSpPr>
        <p:spPr>
          <a:xfrm>
            <a:off x="9078409" y="181737"/>
            <a:ext cx="28071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lang="en-CA" sz="4000" dirty="0"/>
          </a:p>
        </p:txBody>
      </p:sp>
    </p:spTree>
    <p:extLst>
      <p:ext uri="{BB962C8B-B14F-4D97-AF65-F5344CB8AC3E}">
        <p14:creationId xmlns:p14="http://schemas.microsoft.com/office/powerpoint/2010/main" val="21441094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E1CA300-B113-EF4D-5AB9-B295A75F1048}"/>
              </a:ext>
            </a:extLst>
          </p:cNvPr>
          <p:cNvSpPr/>
          <p:nvPr/>
        </p:nvSpPr>
        <p:spPr>
          <a:xfrm>
            <a:off x="0" y="0"/>
            <a:ext cx="342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942831-D8CC-B69F-002D-2138C9ACE7A5}"/>
              </a:ext>
            </a:extLst>
          </p:cNvPr>
          <p:cNvSpPr/>
          <p:nvPr/>
        </p:nvSpPr>
        <p:spPr>
          <a:xfrm>
            <a:off x="3420000" y="0"/>
            <a:ext cx="5351999" cy="1080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Double Brace 4">
            <a:extLst>
              <a:ext uri="{FF2B5EF4-FFF2-40B4-BE49-F238E27FC236}">
                <a16:creationId xmlns:a16="http://schemas.microsoft.com/office/drawing/2014/main" id="{68EDA0AC-FF25-28A9-C622-14E9539D2A7F}"/>
              </a:ext>
            </a:extLst>
          </p:cNvPr>
          <p:cNvSpPr/>
          <p:nvPr/>
        </p:nvSpPr>
        <p:spPr>
          <a:xfrm>
            <a:off x="180000" y="270000"/>
            <a:ext cx="3060000" cy="540000"/>
          </a:xfrm>
          <a:prstGeom prst="bracePair">
            <a:avLst>
              <a:gd name="adj" fmla="val 15945"/>
            </a:avLst>
          </a:prstGeom>
          <a:ln w="25400" cap="flat" cmpd="sng">
            <a:solidFill>
              <a:srgbClr val="00B05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23692 w 2833635"/>
                      <a:gd name="connsiteY0" fmla="*/ 540000 h 540000"/>
                      <a:gd name="connsiteX1" fmla="*/ 61846 w 2833635"/>
                      <a:gd name="connsiteY1" fmla="*/ 478154 h 540000"/>
                      <a:gd name="connsiteX2" fmla="*/ 61846 w 2833635"/>
                      <a:gd name="connsiteY2" fmla="*/ 331846 h 540000"/>
                      <a:gd name="connsiteX3" fmla="*/ 0 w 2833635"/>
                      <a:gd name="connsiteY3" fmla="*/ 270000 h 540000"/>
                      <a:gd name="connsiteX4" fmla="*/ 61846 w 2833635"/>
                      <a:gd name="connsiteY4" fmla="*/ 208154 h 540000"/>
                      <a:gd name="connsiteX5" fmla="*/ 61846 w 2833635"/>
                      <a:gd name="connsiteY5" fmla="*/ 61846 h 540000"/>
                      <a:gd name="connsiteX6" fmla="*/ 123692 w 2833635"/>
                      <a:gd name="connsiteY6" fmla="*/ 0 h 540000"/>
                      <a:gd name="connsiteX7" fmla="*/ 2709943 w 2833635"/>
                      <a:gd name="connsiteY7" fmla="*/ 0 h 540000"/>
                      <a:gd name="connsiteX8" fmla="*/ 2771789 w 2833635"/>
                      <a:gd name="connsiteY8" fmla="*/ 61846 h 540000"/>
                      <a:gd name="connsiteX9" fmla="*/ 2771789 w 2833635"/>
                      <a:gd name="connsiteY9" fmla="*/ 208154 h 540000"/>
                      <a:gd name="connsiteX10" fmla="*/ 2833635 w 2833635"/>
                      <a:gd name="connsiteY10" fmla="*/ 270000 h 540000"/>
                      <a:gd name="connsiteX11" fmla="*/ 2771789 w 2833635"/>
                      <a:gd name="connsiteY11" fmla="*/ 331846 h 540000"/>
                      <a:gd name="connsiteX12" fmla="*/ 2771789 w 2833635"/>
                      <a:gd name="connsiteY12" fmla="*/ 478154 h 540000"/>
                      <a:gd name="connsiteX13" fmla="*/ 2709943 w 2833635"/>
                      <a:gd name="connsiteY13" fmla="*/ 540000 h 540000"/>
                      <a:gd name="connsiteX14" fmla="*/ 123692 w 2833635"/>
                      <a:gd name="connsiteY14" fmla="*/ 540000 h 540000"/>
                      <a:gd name="connsiteX0" fmla="*/ 123692 w 2833635"/>
                      <a:gd name="connsiteY0" fmla="*/ 540000 h 540000"/>
                      <a:gd name="connsiteX1" fmla="*/ 61846 w 2833635"/>
                      <a:gd name="connsiteY1" fmla="*/ 478154 h 540000"/>
                      <a:gd name="connsiteX2" fmla="*/ 61846 w 2833635"/>
                      <a:gd name="connsiteY2" fmla="*/ 331846 h 540000"/>
                      <a:gd name="connsiteX3" fmla="*/ 0 w 2833635"/>
                      <a:gd name="connsiteY3" fmla="*/ 270000 h 540000"/>
                      <a:gd name="connsiteX4" fmla="*/ 61846 w 2833635"/>
                      <a:gd name="connsiteY4" fmla="*/ 208154 h 540000"/>
                      <a:gd name="connsiteX5" fmla="*/ 61846 w 2833635"/>
                      <a:gd name="connsiteY5" fmla="*/ 61846 h 540000"/>
                      <a:gd name="connsiteX6" fmla="*/ 123692 w 2833635"/>
                      <a:gd name="connsiteY6" fmla="*/ 0 h 540000"/>
                      <a:gd name="connsiteX7" fmla="*/ 2709943 w 2833635"/>
                      <a:gd name="connsiteY7" fmla="*/ 0 h 540000"/>
                      <a:gd name="connsiteX8" fmla="*/ 2771789 w 2833635"/>
                      <a:gd name="connsiteY8" fmla="*/ 61846 h 540000"/>
                      <a:gd name="connsiteX9" fmla="*/ 2771789 w 2833635"/>
                      <a:gd name="connsiteY9" fmla="*/ 208154 h 540000"/>
                      <a:gd name="connsiteX10" fmla="*/ 2833635 w 2833635"/>
                      <a:gd name="connsiteY10" fmla="*/ 270000 h 540000"/>
                      <a:gd name="connsiteX11" fmla="*/ 2771789 w 2833635"/>
                      <a:gd name="connsiteY11" fmla="*/ 331846 h 540000"/>
                      <a:gd name="connsiteX12" fmla="*/ 2771789 w 2833635"/>
                      <a:gd name="connsiteY12" fmla="*/ 478154 h 540000"/>
                      <a:gd name="connsiteX13" fmla="*/ 2709943 w 2833635"/>
                      <a:gd name="connsiteY13" fmla="*/ 540000 h 54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833635" h="540000" stroke="0" extrusionOk="0">
                        <a:moveTo>
                          <a:pt x="123692" y="540000"/>
                        </a:moveTo>
                        <a:cubicBezTo>
                          <a:pt x="87373" y="538667"/>
                          <a:pt x="59256" y="513283"/>
                          <a:pt x="61846" y="478154"/>
                        </a:cubicBezTo>
                        <a:cubicBezTo>
                          <a:pt x="68997" y="420762"/>
                          <a:pt x="50594" y="347003"/>
                          <a:pt x="61846" y="331846"/>
                        </a:cubicBezTo>
                        <a:cubicBezTo>
                          <a:pt x="59269" y="300206"/>
                          <a:pt x="33154" y="275542"/>
                          <a:pt x="0" y="270000"/>
                        </a:cubicBezTo>
                        <a:cubicBezTo>
                          <a:pt x="33127" y="269436"/>
                          <a:pt x="66330" y="244454"/>
                          <a:pt x="61846" y="208154"/>
                        </a:cubicBezTo>
                        <a:cubicBezTo>
                          <a:pt x="61424" y="186403"/>
                          <a:pt x="51017" y="125954"/>
                          <a:pt x="61846" y="61846"/>
                        </a:cubicBezTo>
                        <a:cubicBezTo>
                          <a:pt x="55809" y="26764"/>
                          <a:pt x="88884" y="613"/>
                          <a:pt x="123692" y="0"/>
                        </a:cubicBezTo>
                        <a:cubicBezTo>
                          <a:pt x="1258551" y="48231"/>
                          <a:pt x="2140445" y="-84455"/>
                          <a:pt x="2709943" y="0"/>
                        </a:cubicBezTo>
                        <a:cubicBezTo>
                          <a:pt x="2748219" y="2306"/>
                          <a:pt x="2775095" y="28484"/>
                          <a:pt x="2771789" y="61846"/>
                        </a:cubicBezTo>
                        <a:cubicBezTo>
                          <a:pt x="2780940" y="98729"/>
                          <a:pt x="2769828" y="148536"/>
                          <a:pt x="2771789" y="208154"/>
                        </a:cubicBezTo>
                        <a:cubicBezTo>
                          <a:pt x="2773231" y="244457"/>
                          <a:pt x="2799911" y="274480"/>
                          <a:pt x="2833635" y="270000"/>
                        </a:cubicBezTo>
                        <a:cubicBezTo>
                          <a:pt x="2802546" y="274726"/>
                          <a:pt x="2774386" y="300870"/>
                          <a:pt x="2771789" y="331846"/>
                        </a:cubicBezTo>
                        <a:cubicBezTo>
                          <a:pt x="2766447" y="378921"/>
                          <a:pt x="2775547" y="462729"/>
                          <a:pt x="2771789" y="478154"/>
                        </a:cubicBezTo>
                        <a:cubicBezTo>
                          <a:pt x="2769486" y="512689"/>
                          <a:pt x="2738480" y="536123"/>
                          <a:pt x="2709943" y="540000"/>
                        </a:cubicBezTo>
                        <a:cubicBezTo>
                          <a:pt x="2000671" y="695197"/>
                          <a:pt x="886306" y="703020"/>
                          <a:pt x="123692" y="540000"/>
                        </a:cubicBezTo>
                        <a:close/>
                      </a:path>
                      <a:path w="2833635" h="540000" fill="none" extrusionOk="0">
                        <a:moveTo>
                          <a:pt x="123692" y="540000"/>
                        </a:moveTo>
                        <a:cubicBezTo>
                          <a:pt x="89736" y="537279"/>
                          <a:pt x="60911" y="512857"/>
                          <a:pt x="61846" y="478154"/>
                        </a:cubicBezTo>
                        <a:cubicBezTo>
                          <a:pt x="65238" y="434219"/>
                          <a:pt x="64754" y="358516"/>
                          <a:pt x="61846" y="331846"/>
                        </a:cubicBezTo>
                        <a:cubicBezTo>
                          <a:pt x="61664" y="302007"/>
                          <a:pt x="34879" y="269572"/>
                          <a:pt x="0" y="270000"/>
                        </a:cubicBezTo>
                        <a:cubicBezTo>
                          <a:pt x="31038" y="274952"/>
                          <a:pt x="58255" y="242502"/>
                          <a:pt x="61846" y="208154"/>
                        </a:cubicBezTo>
                        <a:cubicBezTo>
                          <a:pt x="50215" y="150298"/>
                          <a:pt x="53172" y="126580"/>
                          <a:pt x="61846" y="61846"/>
                        </a:cubicBezTo>
                        <a:cubicBezTo>
                          <a:pt x="62125" y="26095"/>
                          <a:pt x="88071" y="-83"/>
                          <a:pt x="123692" y="0"/>
                        </a:cubicBezTo>
                        <a:moveTo>
                          <a:pt x="2709943" y="0"/>
                        </a:moveTo>
                        <a:cubicBezTo>
                          <a:pt x="2745262" y="1001"/>
                          <a:pt x="2770726" y="30900"/>
                          <a:pt x="2771789" y="61846"/>
                        </a:cubicBezTo>
                        <a:cubicBezTo>
                          <a:pt x="2764259" y="114658"/>
                          <a:pt x="2764474" y="178915"/>
                          <a:pt x="2771789" y="208154"/>
                        </a:cubicBezTo>
                        <a:cubicBezTo>
                          <a:pt x="2776515" y="243792"/>
                          <a:pt x="2799423" y="268867"/>
                          <a:pt x="2833635" y="270000"/>
                        </a:cubicBezTo>
                        <a:cubicBezTo>
                          <a:pt x="2802219" y="271727"/>
                          <a:pt x="2768059" y="298507"/>
                          <a:pt x="2771789" y="331846"/>
                        </a:cubicBezTo>
                        <a:cubicBezTo>
                          <a:pt x="2768347" y="384806"/>
                          <a:pt x="2765860" y="448829"/>
                          <a:pt x="2771789" y="478154"/>
                        </a:cubicBezTo>
                        <a:cubicBezTo>
                          <a:pt x="2774138" y="510546"/>
                          <a:pt x="2744340" y="539583"/>
                          <a:pt x="2709943" y="54000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0" tIns="0" rIns="0" bIns="162000" rtlCol="0" anchor="ctr" anchorCtr="0">
            <a:noAutofit/>
          </a:bodyPr>
          <a:lstStyle/>
          <a:p>
            <a:pPr algn="ctr"/>
            <a:r>
              <a:rPr lang="en-CA" sz="4000">
                <a:latin typeface="Times New Roman" panose="02020603050405020304" pitchFamily="18" charset="0"/>
                <a:cs typeface="Times New Roman" panose="02020603050405020304" pitchFamily="18" charset="0"/>
              </a:rPr>
              <a:t>Front-End</a:t>
            </a:r>
          </a:p>
        </p:txBody>
      </p:sp>
      <p:sp>
        <p:nvSpPr>
          <p:cNvPr id="30" name="Double Bracket 29">
            <a:extLst>
              <a:ext uri="{FF2B5EF4-FFF2-40B4-BE49-F238E27FC236}">
                <a16:creationId xmlns:a16="http://schemas.microsoft.com/office/drawing/2014/main" id="{FA967C28-AC87-2995-DF4E-47F57B6AFF4B}"/>
              </a:ext>
            </a:extLst>
          </p:cNvPr>
          <p:cNvSpPr/>
          <p:nvPr/>
        </p:nvSpPr>
        <p:spPr>
          <a:xfrm>
            <a:off x="3898827" y="265680"/>
            <a:ext cx="4394345" cy="540000"/>
          </a:xfrm>
          <a:prstGeom prst="bracketPair">
            <a:avLst>
              <a:gd name="adj" fmla="val 17525"/>
            </a:avLst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CA" sz="4000">
                <a:latin typeface="Times New Roman" panose="02020603050405020304" pitchFamily="18" charset="0"/>
                <a:cs typeface="Times New Roman" panose="02020603050405020304" pitchFamily="18" charset="0"/>
              </a:rPr>
              <a:t>NBPF Design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9B4C92-B03B-CDA1-44D0-90E0F8DDE02B}"/>
              </a:ext>
            </a:extLst>
          </p:cNvPr>
          <p:cNvSpPr/>
          <p:nvPr/>
        </p:nvSpPr>
        <p:spPr>
          <a:xfrm>
            <a:off x="8771999" y="0"/>
            <a:ext cx="342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450D82-DEE1-4A91-1376-430DA838513C}"/>
              </a:ext>
            </a:extLst>
          </p:cNvPr>
          <p:cNvSpPr/>
          <p:nvPr/>
        </p:nvSpPr>
        <p:spPr>
          <a:xfrm>
            <a:off x="-1" y="6588000"/>
            <a:ext cx="12192000" cy="27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" name="Graphic 3">
            <a:extLst>
              <a:ext uri="{FF2B5EF4-FFF2-40B4-BE49-F238E27FC236}">
                <a16:creationId xmlns:a16="http://schemas.microsoft.com/office/drawing/2014/main" id="{C4296A7B-BCF1-780B-A186-1641DBF52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26104" y="1132251"/>
            <a:ext cx="5939790" cy="37001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838351-5BC0-FB21-266B-F348DAAFBBE9}"/>
                  </a:ext>
                </a:extLst>
              </p:cNvPr>
              <p:cNvSpPr txBox="1"/>
              <p:nvPr/>
            </p:nvSpPr>
            <p:spPr>
              <a:xfrm>
                <a:off x="1710000" y="4613071"/>
                <a:ext cx="951905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 analysis of a single stage </a:t>
                </a:r>
                <a:r>
                  <a:rPr lang="en-CA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Deliyannis</a:t>
                </a:r>
                <a:r>
                  <a:rPr lang="en-CA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filter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CA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 Q=3,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CA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=500 MHz, C=3 pF, Gain = 12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CA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Significantly lower gain and Q than desired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CA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Likely due to non-idealities and parasitic at these high frequencies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838351-5BC0-FB21-266B-F348DAAFB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000" y="4613071"/>
                <a:ext cx="9519050" cy="1938992"/>
              </a:xfrm>
              <a:prstGeom prst="rect">
                <a:avLst/>
              </a:prstGeom>
              <a:blipFill>
                <a:blip r:embed="rId4"/>
                <a:stretch>
                  <a:fillRect l="-897" t="-2516" b="-6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13007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E1CA300-B113-EF4D-5AB9-B295A75F1048}"/>
              </a:ext>
            </a:extLst>
          </p:cNvPr>
          <p:cNvSpPr/>
          <p:nvPr/>
        </p:nvSpPr>
        <p:spPr>
          <a:xfrm>
            <a:off x="0" y="0"/>
            <a:ext cx="342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942831-D8CC-B69F-002D-2138C9ACE7A5}"/>
              </a:ext>
            </a:extLst>
          </p:cNvPr>
          <p:cNvSpPr/>
          <p:nvPr/>
        </p:nvSpPr>
        <p:spPr>
          <a:xfrm>
            <a:off x="3420000" y="0"/>
            <a:ext cx="5351999" cy="1080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Double Brace 4">
            <a:extLst>
              <a:ext uri="{FF2B5EF4-FFF2-40B4-BE49-F238E27FC236}">
                <a16:creationId xmlns:a16="http://schemas.microsoft.com/office/drawing/2014/main" id="{68EDA0AC-FF25-28A9-C622-14E9539D2A7F}"/>
              </a:ext>
            </a:extLst>
          </p:cNvPr>
          <p:cNvSpPr/>
          <p:nvPr/>
        </p:nvSpPr>
        <p:spPr>
          <a:xfrm>
            <a:off x="180000" y="270000"/>
            <a:ext cx="3060000" cy="540000"/>
          </a:xfrm>
          <a:prstGeom prst="bracePair">
            <a:avLst>
              <a:gd name="adj" fmla="val 15945"/>
            </a:avLst>
          </a:prstGeom>
          <a:ln w="25400" cap="flat" cmpd="sng">
            <a:solidFill>
              <a:srgbClr val="00B05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23692 w 2833635"/>
                      <a:gd name="connsiteY0" fmla="*/ 540000 h 540000"/>
                      <a:gd name="connsiteX1" fmla="*/ 61846 w 2833635"/>
                      <a:gd name="connsiteY1" fmla="*/ 478154 h 540000"/>
                      <a:gd name="connsiteX2" fmla="*/ 61846 w 2833635"/>
                      <a:gd name="connsiteY2" fmla="*/ 331846 h 540000"/>
                      <a:gd name="connsiteX3" fmla="*/ 0 w 2833635"/>
                      <a:gd name="connsiteY3" fmla="*/ 270000 h 540000"/>
                      <a:gd name="connsiteX4" fmla="*/ 61846 w 2833635"/>
                      <a:gd name="connsiteY4" fmla="*/ 208154 h 540000"/>
                      <a:gd name="connsiteX5" fmla="*/ 61846 w 2833635"/>
                      <a:gd name="connsiteY5" fmla="*/ 61846 h 540000"/>
                      <a:gd name="connsiteX6" fmla="*/ 123692 w 2833635"/>
                      <a:gd name="connsiteY6" fmla="*/ 0 h 540000"/>
                      <a:gd name="connsiteX7" fmla="*/ 2709943 w 2833635"/>
                      <a:gd name="connsiteY7" fmla="*/ 0 h 540000"/>
                      <a:gd name="connsiteX8" fmla="*/ 2771789 w 2833635"/>
                      <a:gd name="connsiteY8" fmla="*/ 61846 h 540000"/>
                      <a:gd name="connsiteX9" fmla="*/ 2771789 w 2833635"/>
                      <a:gd name="connsiteY9" fmla="*/ 208154 h 540000"/>
                      <a:gd name="connsiteX10" fmla="*/ 2833635 w 2833635"/>
                      <a:gd name="connsiteY10" fmla="*/ 270000 h 540000"/>
                      <a:gd name="connsiteX11" fmla="*/ 2771789 w 2833635"/>
                      <a:gd name="connsiteY11" fmla="*/ 331846 h 540000"/>
                      <a:gd name="connsiteX12" fmla="*/ 2771789 w 2833635"/>
                      <a:gd name="connsiteY12" fmla="*/ 478154 h 540000"/>
                      <a:gd name="connsiteX13" fmla="*/ 2709943 w 2833635"/>
                      <a:gd name="connsiteY13" fmla="*/ 540000 h 540000"/>
                      <a:gd name="connsiteX14" fmla="*/ 123692 w 2833635"/>
                      <a:gd name="connsiteY14" fmla="*/ 540000 h 540000"/>
                      <a:gd name="connsiteX0" fmla="*/ 123692 w 2833635"/>
                      <a:gd name="connsiteY0" fmla="*/ 540000 h 540000"/>
                      <a:gd name="connsiteX1" fmla="*/ 61846 w 2833635"/>
                      <a:gd name="connsiteY1" fmla="*/ 478154 h 540000"/>
                      <a:gd name="connsiteX2" fmla="*/ 61846 w 2833635"/>
                      <a:gd name="connsiteY2" fmla="*/ 331846 h 540000"/>
                      <a:gd name="connsiteX3" fmla="*/ 0 w 2833635"/>
                      <a:gd name="connsiteY3" fmla="*/ 270000 h 540000"/>
                      <a:gd name="connsiteX4" fmla="*/ 61846 w 2833635"/>
                      <a:gd name="connsiteY4" fmla="*/ 208154 h 540000"/>
                      <a:gd name="connsiteX5" fmla="*/ 61846 w 2833635"/>
                      <a:gd name="connsiteY5" fmla="*/ 61846 h 540000"/>
                      <a:gd name="connsiteX6" fmla="*/ 123692 w 2833635"/>
                      <a:gd name="connsiteY6" fmla="*/ 0 h 540000"/>
                      <a:gd name="connsiteX7" fmla="*/ 2709943 w 2833635"/>
                      <a:gd name="connsiteY7" fmla="*/ 0 h 540000"/>
                      <a:gd name="connsiteX8" fmla="*/ 2771789 w 2833635"/>
                      <a:gd name="connsiteY8" fmla="*/ 61846 h 540000"/>
                      <a:gd name="connsiteX9" fmla="*/ 2771789 w 2833635"/>
                      <a:gd name="connsiteY9" fmla="*/ 208154 h 540000"/>
                      <a:gd name="connsiteX10" fmla="*/ 2833635 w 2833635"/>
                      <a:gd name="connsiteY10" fmla="*/ 270000 h 540000"/>
                      <a:gd name="connsiteX11" fmla="*/ 2771789 w 2833635"/>
                      <a:gd name="connsiteY11" fmla="*/ 331846 h 540000"/>
                      <a:gd name="connsiteX12" fmla="*/ 2771789 w 2833635"/>
                      <a:gd name="connsiteY12" fmla="*/ 478154 h 540000"/>
                      <a:gd name="connsiteX13" fmla="*/ 2709943 w 2833635"/>
                      <a:gd name="connsiteY13" fmla="*/ 540000 h 54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833635" h="540000" stroke="0" extrusionOk="0">
                        <a:moveTo>
                          <a:pt x="123692" y="540000"/>
                        </a:moveTo>
                        <a:cubicBezTo>
                          <a:pt x="87373" y="538667"/>
                          <a:pt x="59256" y="513283"/>
                          <a:pt x="61846" y="478154"/>
                        </a:cubicBezTo>
                        <a:cubicBezTo>
                          <a:pt x="68997" y="420762"/>
                          <a:pt x="50594" y="347003"/>
                          <a:pt x="61846" y="331846"/>
                        </a:cubicBezTo>
                        <a:cubicBezTo>
                          <a:pt x="59269" y="300206"/>
                          <a:pt x="33154" y="275542"/>
                          <a:pt x="0" y="270000"/>
                        </a:cubicBezTo>
                        <a:cubicBezTo>
                          <a:pt x="33127" y="269436"/>
                          <a:pt x="66330" y="244454"/>
                          <a:pt x="61846" y="208154"/>
                        </a:cubicBezTo>
                        <a:cubicBezTo>
                          <a:pt x="61424" y="186403"/>
                          <a:pt x="51017" y="125954"/>
                          <a:pt x="61846" y="61846"/>
                        </a:cubicBezTo>
                        <a:cubicBezTo>
                          <a:pt x="55809" y="26764"/>
                          <a:pt x="88884" y="613"/>
                          <a:pt x="123692" y="0"/>
                        </a:cubicBezTo>
                        <a:cubicBezTo>
                          <a:pt x="1258551" y="48231"/>
                          <a:pt x="2140445" y="-84455"/>
                          <a:pt x="2709943" y="0"/>
                        </a:cubicBezTo>
                        <a:cubicBezTo>
                          <a:pt x="2748219" y="2306"/>
                          <a:pt x="2775095" y="28484"/>
                          <a:pt x="2771789" y="61846"/>
                        </a:cubicBezTo>
                        <a:cubicBezTo>
                          <a:pt x="2780940" y="98729"/>
                          <a:pt x="2769828" y="148536"/>
                          <a:pt x="2771789" y="208154"/>
                        </a:cubicBezTo>
                        <a:cubicBezTo>
                          <a:pt x="2773231" y="244457"/>
                          <a:pt x="2799911" y="274480"/>
                          <a:pt x="2833635" y="270000"/>
                        </a:cubicBezTo>
                        <a:cubicBezTo>
                          <a:pt x="2802546" y="274726"/>
                          <a:pt x="2774386" y="300870"/>
                          <a:pt x="2771789" y="331846"/>
                        </a:cubicBezTo>
                        <a:cubicBezTo>
                          <a:pt x="2766447" y="378921"/>
                          <a:pt x="2775547" y="462729"/>
                          <a:pt x="2771789" y="478154"/>
                        </a:cubicBezTo>
                        <a:cubicBezTo>
                          <a:pt x="2769486" y="512689"/>
                          <a:pt x="2738480" y="536123"/>
                          <a:pt x="2709943" y="540000"/>
                        </a:cubicBezTo>
                        <a:cubicBezTo>
                          <a:pt x="2000671" y="695197"/>
                          <a:pt x="886306" y="703020"/>
                          <a:pt x="123692" y="540000"/>
                        </a:cubicBezTo>
                        <a:close/>
                      </a:path>
                      <a:path w="2833635" h="540000" fill="none" extrusionOk="0">
                        <a:moveTo>
                          <a:pt x="123692" y="540000"/>
                        </a:moveTo>
                        <a:cubicBezTo>
                          <a:pt x="89736" y="537279"/>
                          <a:pt x="60911" y="512857"/>
                          <a:pt x="61846" y="478154"/>
                        </a:cubicBezTo>
                        <a:cubicBezTo>
                          <a:pt x="65238" y="434219"/>
                          <a:pt x="64754" y="358516"/>
                          <a:pt x="61846" y="331846"/>
                        </a:cubicBezTo>
                        <a:cubicBezTo>
                          <a:pt x="61664" y="302007"/>
                          <a:pt x="34879" y="269572"/>
                          <a:pt x="0" y="270000"/>
                        </a:cubicBezTo>
                        <a:cubicBezTo>
                          <a:pt x="31038" y="274952"/>
                          <a:pt x="58255" y="242502"/>
                          <a:pt x="61846" y="208154"/>
                        </a:cubicBezTo>
                        <a:cubicBezTo>
                          <a:pt x="50215" y="150298"/>
                          <a:pt x="53172" y="126580"/>
                          <a:pt x="61846" y="61846"/>
                        </a:cubicBezTo>
                        <a:cubicBezTo>
                          <a:pt x="62125" y="26095"/>
                          <a:pt x="88071" y="-83"/>
                          <a:pt x="123692" y="0"/>
                        </a:cubicBezTo>
                        <a:moveTo>
                          <a:pt x="2709943" y="0"/>
                        </a:moveTo>
                        <a:cubicBezTo>
                          <a:pt x="2745262" y="1001"/>
                          <a:pt x="2770726" y="30900"/>
                          <a:pt x="2771789" y="61846"/>
                        </a:cubicBezTo>
                        <a:cubicBezTo>
                          <a:pt x="2764259" y="114658"/>
                          <a:pt x="2764474" y="178915"/>
                          <a:pt x="2771789" y="208154"/>
                        </a:cubicBezTo>
                        <a:cubicBezTo>
                          <a:pt x="2776515" y="243792"/>
                          <a:pt x="2799423" y="268867"/>
                          <a:pt x="2833635" y="270000"/>
                        </a:cubicBezTo>
                        <a:cubicBezTo>
                          <a:pt x="2802219" y="271727"/>
                          <a:pt x="2768059" y="298507"/>
                          <a:pt x="2771789" y="331846"/>
                        </a:cubicBezTo>
                        <a:cubicBezTo>
                          <a:pt x="2768347" y="384806"/>
                          <a:pt x="2765860" y="448829"/>
                          <a:pt x="2771789" y="478154"/>
                        </a:cubicBezTo>
                        <a:cubicBezTo>
                          <a:pt x="2774138" y="510546"/>
                          <a:pt x="2744340" y="539583"/>
                          <a:pt x="2709943" y="54000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0" tIns="0" rIns="0" bIns="162000" rtlCol="0" anchor="ctr" anchorCtr="0">
            <a:noAutofit/>
          </a:bodyPr>
          <a:lstStyle/>
          <a:p>
            <a:pPr algn="ctr"/>
            <a:r>
              <a:rPr lang="en-CA" sz="4000">
                <a:latin typeface="Times New Roman" panose="02020603050405020304" pitchFamily="18" charset="0"/>
                <a:cs typeface="Times New Roman" panose="02020603050405020304" pitchFamily="18" charset="0"/>
              </a:rPr>
              <a:t>Front-End</a:t>
            </a:r>
          </a:p>
        </p:txBody>
      </p:sp>
      <p:sp>
        <p:nvSpPr>
          <p:cNvPr id="30" name="Double Bracket 29">
            <a:extLst>
              <a:ext uri="{FF2B5EF4-FFF2-40B4-BE49-F238E27FC236}">
                <a16:creationId xmlns:a16="http://schemas.microsoft.com/office/drawing/2014/main" id="{FA967C28-AC87-2995-DF4E-47F57B6AFF4B}"/>
              </a:ext>
            </a:extLst>
          </p:cNvPr>
          <p:cNvSpPr/>
          <p:nvPr/>
        </p:nvSpPr>
        <p:spPr>
          <a:xfrm>
            <a:off x="3898827" y="265680"/>
            <a:ext cx="4394345" cy="540000"/>
          </a:xfrm>
          <a:prstGeom prst="bracketPair">
            <a:avLst>
              <a:gd name="adj" fmla="val 17525"/>
            </a:avLst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CA" sz="4000">
                <a:latin typeface="Times New Roman" panose="02020603050405020304" pitchFamily="18" charset="0"/>
                <a:cs typeface="Times New Roman" panose="02020603050405020304" pitchFamily="18" charset="0"/>
              </a:rPr>
              <a:t>NBPF Design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9B4C92-B03B-CDA1-44D0-90E0F8DDE02B}"/>
              </a:ext>
            </a:extLst>
          </p:cNvPr>
          <p:cNvSpPr/>
          <p:nvPr/>
        </p:nvSpPr>
        <p:spPr>
          <a:xfrm>
            <a:off x="8771999" y="0"/>
            <a:ext cx="342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450D82-DEE1-4A91-1376-430DA838513C}"/>
              </a:ext>
            </a:extLst>
          </p:cNvPr>
          <p:cNvSpPr/>
          <p:nvPr/>
        </p:nvSpPr>
        <p:spPr>
          <a:xfrm>
            <a:off x="-1" y="6588000"/>
            <a:ext cx="12192000" cy="27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838351-5BC0-FB21-266B-F348DAAFBBE9}"/>
              </a:ext>
            </a:extLst>
          </p:cNvPr>
          <p:cNvSpPr txBox="1"/>
          <p:nvPr/>
        </p:nvSpPr>
        <p:spPr>
          <a:xfrm>
            <a:off x="3669500" y="5267325"/>
            <a:ext cx="485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>
                <a:latin typeface="Times New Roman" panose="02020603050405020304" pitchFamily="18" charset="0"/>
                <a:cs typeface="Times New Roman" panose="02020603050405020304" pitchFamily="18" charset="0"/>
              </a:rPr>
              <a:t>AC Analysis of 3 stages of the </a:t>
            </a:r>
            <a:r>
              <a:rPr lang="en-CA" err="1">
                <a:latin typeface="Times New Roman" panose="02020603050405020304" pitchFamily="18" charset="0"/>
                <a:cs typeface="Times New Roman" panose="02020603050405020304" pitchFamily="18" charset="0"/>
              </a:rPr>
              <a:t>Deliyannis</a:t>
            </a:r>
            <a:r>
              <a:rPr lang="en-CA">
                <a:latin typeface="Times New Roman" panose="02020603050405020304" pitchFamily="18" charset="0"/>
                <a:cs typeface="Times New Roman" panose="02020603050405020304" pitchFamily="18" charset="0"/>
              </a:rPr>
              <a:t> filter</a:t>
            </a:r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1736108C-5700-79A7-BC2C-3340212EC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26103" y="1590675"/>
            <a:ext cx="593979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563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E1CA300-B113-EF4D-5AB9-B295A75F1048}"/>
              </a:ext>
            </a:extLst>
          </p:cNvPr>
          <p:cNvSpPr/>
          <p:nvPr/>
        </p:nvSpPr>
        <p:spPr>
          <a:xfrm>
            <a:off x="0" y="0"/>
            <a:ext cx="342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942831-D8CC-B69F-002D-2138C9ACE7A5}"/>
              </a:ext>
            </a:extLst>
          </p:cNvPr>
          <p:cNvSpPr/>
          <p:nvPr/>
        </p:nvSpPr>
        <p:spPr>
          <a:xfrm>
            <a:off x="3420000" y="0"/>
            <a:ext cx="5351999" cy="1080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Double Brace 4">
            <a:extLst>
              <a:ext uri="{FF2B5EF4-FFF2-40B4-BE49-F238E27FC236}">
                <a16:creationId xmlns:a16="http://schemas.microsoft.com/office/drawing/2014/main" id="{68EDA0AC-FF25-28A9-C622-14E9539D2A7F}"/>
              </a:ext>
            </a:extLst>
          </p:cNvPr>
          <p:cNvSpPr/>
          <p:nvPr/>
        </p:nvSpPr>
        <p:spPr>
          <a:xfrm>
            <a:off x="180000" y="270000"/>
            <a:ext cx="3060000" cy="540000"/>
          </a:xfrm>
          <a:prstGeom prst="bracePair">
            <a:avLst>
              <a:gd name="adj" fmla="val 15945"/>
            </a:avLst>
          </a:prstGeom>
          <a:ln w="25400" cap="flat" cmpd="sng">
            <a:solidFill>
              <a:srgbClr val="00B05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23692 w 2833635"/>
                      <a:gd name="connsiteY0" fmla="*/ 540000 h 540000"/>
                      <a:gd name="connsiteX1" fmla="*/ 61846 w 2833635"/>
                      <a:gd name="connsiteY1" fmla="*/ 478154 h 540000"/>
                      <a:gd name="connsiteX2" fmla="*/ 61846 w 2833635"/>
                      <a:gd name="connsiteY2" fmla="*/ 331846 h 540000"/>
                      <a:gd name="connsiteX3" fmla="*/ 0 w 2833635"/>
                      <a:gd name="connsiteY3" fmla="*/ 270000 h 540000"/>
                      <a:gd name="connsiteX4" fmla="*/ 61846 w 2833635"/>
                      <a:gd name="connsiteY4" fmla="*/ 208154 h 540000"/>
                      <a:gd name="connsiteX5" fmla="*/ 61846 w 2833635"/>
                      <a:gd name="connsiteY5" fmla="*/ 61846 h 540000"/>
                      <a:gd name="connsiteX6" fmla="*/ 123692 w 2833635"/>
                      <a:gd name="connsiteY6" fmla="*/ 0 h 540000"/>
                      <a:gd name="connsiteX7" fmla="*/ 2709943 w 2833635"/>
                      <a:gd name="connsiteY7" fmla="*/ 0 h 540000"/>
                      <a:gd name="connsiteX8" fmla="*/ 2771789 w 2833635"/>
                      <a:gd name="connsiteY8" fmla="*/ 61846 h 540000"/>
                      <a:gd name="connsiteX9" fmla="*/ 2771789 w 2833635"/>
                      <a:gd name="connsiteY9" fmla="*/ 208154 h 540000"/>
                      <a:gd name="connsiteX10" fmla="*/ 2833635 w 2833635"/>
                      <a:gd name="connsiteY10" fmla="*/ 270000 h 540000"/>
                      <a:gd name="connsiteX11" fmla="*/ 2771789 w 2833635"/>
                      <a:gd name="connsiteY11" fmla="*/ 331846 h 540000"/>
                      <a:gd name="connsiteX12" fmla="*/ 2771789 w 2833635"/>
                      <a:gd name="connsiteY12" fmla="*/ 478154 h 540000"/>
                      <a:gd name="connsiteX13" fmla="*/ 2709943 w 2833635"/>
                      <a:gd name="connsiteY13" fmla="*/ 540000 h 540000"/>
                      <a:gd name="connsiteX14" fmla="*/ 123692 w 2833635"/>
                      <a:gd name="connsiteY14" fmla="*/ 540000 h 540000"/>
                      <a:gd name="connsiteX0" fmla="*/ 123692 w 2833635"/>
                      <a:gd name="connsiteY0" fmla="*/ 540000 h 540000"/>
                      <a:gd name="connsiteX1" fmla="*/ 61846 w 2833635"/>
                      <a:gd name="connsiteY1" fmla="*/ 478154 h 540000"/>
                      <a:gd name="connsiteX2" fmla="*/ 61846 w 2833635"/>
                      <a:gd name="connsiteY2" fmla="*/ 331846 h 540000"/>
                      <a:gd name="connsiteX3" fmla="*/ 0 w 2833635"/>
                      <a:gd name="connsiteY3" fmla="*/ 270000 h 540000"/>
                      <a:gd name="connsiteX4" fmla="*/ 61846 w 2833635"/>
                      <a:gd name="connsiteY4" fmla="*/ 208154 h 540000"/>
                      <a:gd name="connsiteX5" fmla="*/ 61846 w 2833635"/>
                      <a:gd name="connsiteY5" fmla="*/ 61846 h 540000"/>
                      <a:gd name="connsiteX6" fmla="*/ 123692 w 2833635"/>
                      <a:gd name="connsiteY6" fmla="*/ 0 h 540000"/>
                      <a:gd name="connsiteX7" fmla="*/ 2709943 w 2833635"/>
                      <a:gd name="connsiteY7" fmla="*/ 0 h 540000"/>
                      <a:gd name="connsiteX8" fmla="*/ 2771789 w 2833635"/>
                      <a:gd name="connsiteY8" fmla="*/ 61846 h 540000"/>
                      <a:gd name="connsiteX9" fmla="*/ 2771789 w 2833635"/>
                      <a:gd name="connsiteY9" fmla="*/ 208154 h 540000"/>
                      <a:gd name="connsiteX10" fmla="*/ 2833635 w 2833635"/>
                      <a:gd name="connsiteY10" fmla="*/ 270000 h 540000"/>
                      <a:gd name="connsiteX11" fmla="*/ 2771789 w 2833635"/>
                      <a:gd name="connsiteY11" fmla="*/ 331846 h 540000"/>
                      <a:gd name="connsiteX12" fmla="*/ 2771789 w 2833635"/>
                      <a:gd name="connsiteY12" fmla="*/ 478154 h 540000"/>
                      <a:gd name="connsiteX13" fmla="*/ 2709943 w 2833635"/>
                      <a:gd name="connsiteY13" fmla="*/ 540000 h 54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833635" h="540000" stroke="0" extrusionOk="0">
                        <a:moveTo>
                          <a:pt x="123692" y="540000"/>
                        </a:moveTo>
                        <a:cubicBezTo>
                          <a:pt x="87373" y="538667"/>
                          <a:pt x="59256" y="513283"/>
                          <a:pt x="61846" y="478154"/>
                        </a:cubicBezTo>
                        <a:cubicBezTo>
                          <a:pt x="68997" y="420762"/>
                          <a:pt x="50594" y="347003"/>
                          <a:pt x="61846" y="331846"/>
                        </a:cubicBezTo>
                        <a:cubicBezTo>
                          <a:pt x="59269" y="300206"/>
                          <a:pt x="33154" y="275542"/>
                          <a:pt x="0" y="270000"/>
                        </a:cubicBezTo>
                        <a:cubicBezTo>
                          <a:pt x="33127" y="269436"/>
                          <a:pt x="66330" y="244454"/>
                          <a:pt x="61846" y="208154"/>
                        </a:cubicBezTo>
                        <a:cubicBezTo>
                          <a:pt x="61424" y="186403"/>
                          <a:pt x="51017" y="125954"/>
                          <a:pt x="61846" y="61846"/>
                        </a:cubicBezTo>
                        <a:cubicBezTo>
                          <a:pt x="55809" y="26764"/>
                          <a:pt x="88884" y="613"/>
                          <a:pt x="123692" y="0"/>
                        </a:cubicBezTo>
                        <a:cubicBezTo>
                          <a:pt x="1258551" y="48231"/>
                          <a:pt x="2140445" y="-84455"/>
                          <a:pt x="2709943" y="0"/>
                        </a:cubicBezTo>
                        <a:cubicBezTo>
                          <a:pt x="2748219" y="2306"/>
                          <a:pt x="2775095" y="28484"/>
                          <a:pt x="2771789" y="61846"/>
                        </a:cubicBezTo>
                        <a:cubicBezTo>
                          <a:pt x="2780940" y="98729"/>
                          <a:pt x="2769828" y="148536"/>
                          <a:pt x="2771789" y="208154"/>
                        </a:cubicBezTo>
                        <a:cubicBezTo>
                          <a:pt x="2773231" y="244457"/>
                          <a:pt x="2799911" y="274480"/>
                          <a:pt x="2833635" y="270000"/>
                        </a:cubicBezTo>
                        <a:cubicBezTo>
                          <a:pt x="2802546" y="274726"/>
                          <a:pt x="2774386" y="300870"/>
                          <a:pt x="2771789" y="331846"/>
                        </a:cubicBezTo>
                        <a:cubicBezTo>
                          <a:pt x="2766447" y="378921"/>
                          <a:pt x="2775547" y="462729"/>
                          <a:pt x="2771789" y="478154"/>
                        </a:cubicBezTo>
                        <a:cubicBezTo>
                          <a:pt x="2769486" y="512689"/>
                          <a:pt x="2738480" y="536123"/>
                          <a:pt x="2709943" y="540000"/>
                        </a:cubicBezTo>
                        <a:cubicBezTo>
                          <a:pt x="2000671" y="695197"/>
                          <a:pt x="886306" y="703020"/>
                          <a:pt x="123692" y="540000"/>
                        </a:cubicBezTo>
                        <a:close/>
                      </a:path>
                      <a:path w="2833635" h="540000" fill="none" extrusionOk="0">
                        <a:moveTo>
                          <a:pt x="123692" y="540000"/>
                        </a:moveTo>
                        <a:cubicBezTo>
                          <a:pt x="89736" y="537279"/>
                          <a:pt x="60911" y="512857"/>
                          <a:pt x="61846" y="478154"/>
                        </a:cubicBezTo>
                        <a:cubicBezTo>
                          <a:pt x="65238" y="434219"/>
                          <a:pt x="64754" y="358516"/>
                          <a:pt x="61846" y="331846"/>
                        </a:cubicBezTo>
                        <a:cubicBezTo>
                          <a:pt x="61664" y="302007"/>
                          <a:pt x="34879" y="269572"/>
                          <a:pt x="0" y="270000"/>
                        </a:cubicBezTo>
                        <a:cubicBezTo>
                          <a:pt x="31038" y="274952"/>
                          <a:pt x="58255" y="242502"/>
                          <a:pt x="61846" y="208154"/>
                        </a:cubicBezTo>
                        <a:cubicBezTo>
                          <a:pt x="50215" y="150298"/>
                          <a:pt x="53172" y="126580"/>
                          <a:pt x="61846" y="61846"/>
                        </a:cubicBezTo>
                        <a:cubicBezTo>
                          <a:pt x="62125" y="26095"/>
                          <a:pt x="88071" y="-83"/>
                          <a:pt x="123692" y="0"/>
                        </a:cubicBezTo>
                        <a:moveTo>
                          <a:pt x="2709943" y="0"/>
                        </a:moveTo>
                        <a:cubicBezTo>
                          <a:pt x="2745262" y="1001"/>
                          <a:pt x="2770726" y="30900"/>
                          <a:pt x="2771789" y="61846"/>
                        </a:cubicBezTo>
                        <a:cubicBezTo>
                          <a:pt x="2764259" y="114658"/>
                          <a:pt x="2764474" y="178915"/>
                          <a:pt x="2771789" y="208154"/>
                        </a:cubicBezTo>
                        <a:cubicBezTo>
                          <a:pt x="2776515" y="243792"/>
                          <a:pt x="2799423" y="268867"/>
                          <a:pt x="2833635" y="270000"/>
                        </a:cubicBezTo>
                        <a:cubicBezTo>
                          <a:pt x="2802219" y="271727"/>
                          <a:pt x="2768059" y="298507"/>
                          <a:pt x="2771789" y="331846"/>
                        </a:cubicBezTo>
                        <a:cubicBezTo>
                          <a:pt x="2768347" y="384806"/>
                          <a:pt x="2765860" y="448829"/>
                          <a:pt x="2771789" y="478154"/>
                        </a:cubicBezTo>
                        <a:cubicBezTo>
                          <a:pt x="2774138" y="510546"/>
                          <a:pt x="2744340" y="539583"/>
                          <a:pt x="2709943" y="54000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0" tIns="0" rIns="0" bIns="162000" rtlCol="0" anchor="ctr" anchorCtr="0">
            <a:noAutofit/>
          </a:bodyPr>
          <a:lstStyle/>
          <a:p>
            <a:pPr algn="ctr"/>
            <a:r>
              <a:rPr lang="en-CA" sz="4000">
                <a:latin typeface="Times New Roman" panose="02020603050405020304" pitchFamily="18" charset="0"/>
                <a:cs typeface="Times New Roman" panose="02020603050405020304" pitchFamily="18" charset="0"/>
              </a:rPr>
              <a:t>Front-End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9B4C92-B03B-CDA1-44D0-90E0F8DDE02B}"/>
              </a:ext>
            </a:extLst>
          </p:cNvPr>
          <p:cNvSpPr/>
          <p:nvPr/>
        </p:nvSpPr>
        <p:spPr>
          <a:xfrm>
            <a:off x="8771999" y="0"/>
            <a:ext cx="342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450D82-DEE1-4A91-1376-430DA838513C}"/>
              </a:ext>
            </a:extLst>
          </p:cNvPr>
          <p:cNvSpPr/>
          <p:nvPr/>
        </p:nvSpPr>
        <p:spPr>
          <a:xfrm>
            <a:off x="-1" y="6588000"/>
            <a:ext cx="12192000" cy="27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Double Bracket 5">
            <a:extLst>
              <a:ext uri="{FF2B5EF4-FFF2-40B4-BE49-F238E27FC236}">
                <a16:creationId xmlns:a16="http://schemas.microsoft.com/office/drawing/2014/main" id="{344BF8CB-C03F-E69D-7C3A-E812A06F37EB}"/>
              </a:ext>
            </a:extLst>
          </p:cNvPr>
          <p:cNvSpPr/>
          <p:nvPr/>
        </p:nvSpPr>
        <p:spPr>
          <a:xfrm>
            <a:off x="3898827" y="268293"/>
            <a:ext cx="4394345" cy="540000"/>
          </a:xfrm>
          <a:prstGeom prst="bracketPair">
            <a:avLst>
              <a:gd name="adj" fmla="val 17525"/>
            </a:avLst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CA" sz="4000">
                <a:latin typeface="Times New Roman" panose="02020603050405020304" pitchFamily="18" charset="0"/>
                <a:cs typeface="Times New Roman" panose="02020603050405020304" pitchFamily="18" charset="0"/>
              </a:rPr>
              <a:t>Level Shift Design</a:t>
            </a:r>
          </a:p>
        </p:txBody>
      </p:sp>
      <p:pic>
        <p:nvPicPr>
          <p:cNvPr id="7" name="Graphic 12">
            <a:extLst>
              <a:ext uri="{FF2B5EF4-FFF2-40B4-BE49-F238E27FC236}">
                <a16:creationId xmlns:a16="http://schemas.microsoft.com/office/drawing/2014/main" id="{10069A6B-4891-A2B7-18FE-4A12EAE72D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0240" b="5931"/>
          <a:stretch/>
        </p:blipFill>
        <p:spPr bwMode="auto">
          <a:xfrm>
            <a:off x="1537609" y="1706634"/>
            <a:ext cx="9116778" cy="27256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459B1E-6007-C5AE-7CB5-88A0CE8653B8}"/>
              </a:ext>
            </a:extLst>
          </p:cNvPr>
          <p:cNvSpPr txBox="1"/>
          <p:nvPr/>
        </p:nvSpPr>
        <p:spPr>
          <a:xfrm>
            <a:off x="3221782" y="4750763"/>
            <a:ext cx="5748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Care was taken to minimise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Components of 0603 or smaller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Decoupling capacitors at the power inputs of all </a:t>
            </a:r>
            <a:r>
              <a:rPr lang="en-CA" err="1"/>
              <a:t>opamps</a:t>
            </a:r>
            <a:endParaRPr lang="en-CA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Maximised symmetry in traces</a:t>
            </a:r>
          </a:p>
        </p:txBody>
      </p:sp>
    </p:spTree>
    <p:extLst>
      <p:ext uri="{BB962C8B-B14F-4D97-AF65-F5344CB8AC3E}">
        <p14:creationId xmlns:p14="http://schemas.microsoft.com/office/powerpoint/2010/main" val="8668249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E1CA300-B113-EF4D-5AB9-B295A75F1048}"/>
              </a:ext>
            </a:extLst>
          </p:cNvPr>
          <p:cNvSpPr/>
          <p:nvPr/>
        </p:nvSpPr>
        <p:spPr>
          <a:xfrm>
            <a:off x="0" y="0"/>
            <a:ext cx="342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942831-D8CC-B69F-002D-2138C9ACE7A5}"/>
              </a:ext>
            </a:extLst>
          </p:cNvPr>
          <p:cNvSpPr/>
          <p:nvPr/>
        </p:nvSpPr>
        <p:spPr>
          <a:xfrm>
            <a:off x="3420000" y="0"/>
            <a:ext cx="5351999" cy="1080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Double Brace 4">
            <a:extLst>
              <a:ext uri="{FF2B5EF4-FFF2-40B4-BE49-F238E27FC236}">
                <a16:creationId xmlns:a16="http://schemas.microsoft.com/office/drawing/2014/main" id="{68EDA0AC-FF25-28A9-C622-14E9539D2A7F}"/>
              </a:ext>
            </a:extLst>
          </p:cNvPr>
          <p:cNvSpPr/>
          <p:nvPr/>
        </p:nvSpPr>
        <p:spPr>
          <a:xfrm>
            <a:off x="180000" y="270000"/>
            <a:ext cx="3060000" cy="540000"/>
          </a:xfrm>
          <a:prstGeom prst="bracePair">
            <a:avLst>
              <a:gd name="adj" fmla="val 15945"/>
            </a:avLst>
          </a:prstGeom>
          <a:ln w="25400" cap="flat" cmpd="sng">
            <a:solidFill>
              <a:srgbClr val="00B05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23692 w 2833635"/>
                      <a:gd name="connsiteY0" fmla="*/ 540000 h 540000"/>
                      <a:gd name="connsiteX1" fmla="*/ 61846 w 2833635"/>
                      <a:gd name="connsiteY1" fmla="*/ 478154 h 540000"/>
                      <a:gd name="connsiteX2" fmla="*/ 61846 w 2833635"/>
                      <a:gd name="connsiteY2" fmla="*/ 331846 h 540000"/>
                      <a:gd name="connsiteX3" fmla="*/ 0 w 2833635"/>
                      <a:gd name="connsiteY3" fmla="*/ 270000 h 540000"/>
                      <a:gd name="connsiteX4" fmla="*/ 61846 w 2833635"/>
                      <a:gd name="connsiteY4" fmla="*/ 208154 h 540000"/>
                      <a:gd name="connsiteX5" fmla="*/ 61846 w 2833635"/>
                      <a:gd name="connsiteY5" fmla="*/ 61846 h 540000"/>
                      <a:gd name="connsiteX6" fmla="*/ 123692 w 2833635"/>
                      <a:gd name="connsiteY6" fmla="*/ 0 h 540000"/>
                      <a:gd name="connsiteX7" fmla="*/ 2709943 w 2833635"/>
                      <a:gd name="connsiteY7" fmla="*/ 0 h 540000"/>
                      <a:gd name="connsiteX8" fmla="*/ 2771789 w 2833635"/>
                      <a:gd name="connsiteY8" fmla="*/ 61846 h 540000"/>
                      <a:gd name="connsiteX9" fmla="*/ 2771789 w 2833635"/>
                      <a:gd name="connsiteY9" fmla="*/ 208154 h 540000"/>
                      <a:gd name="connsiteX10" fmla="*/ 2833635 w 2833635"/>
                      <a:gd name="connsiteY10" fmla="*/ 270000 h 540000"/>
                      <a:gd name="connsiteX11" fmla="*/ 2771789 w 2833635"/>
                      <a:gd name="connsiteY11" fmla="*/ 331846 h 540000"/>
                      <a:gd name="connsiteX12" fmla="*/ 2771789 w 2833635"/>
                      <a:gd name="connsiteY12" fmla="*/ 478154 h 540000"/>
                      <a:gd name="connsiteX13" fmla="*/ 2709943 w 2833635"/>
                      <a:gd name="connsiteY13" fmla="*/ 540000 h 540000"/>
                      <a:gd name="connsiteX14" fmla="*/ 123692 w 2833635"/>
                      <a:gd name="connsiteY14" fmla="*/ 540000 h 540000"/>
                      <a:gd name="connsiteX0" fmla="*/ 123692 w 2833635"/>
                      <a:gd name="connsiteY0" fmla="*/ 540000 h 540000"/>
                      <a:gd name="connsiteX1" fmla="*/ 61846 w 2833635"/>
                      <a:gd name="connsiteY1" fmla="*/ 478154 h 540000"/>
                      <a:gd name="connsiteX2" fmla="*/ 61846 w 2833635"/>
                      <a:gd name="connsiteY2" fmla="*/ 331846 h 540000"/>
                      <a:gd name="connsiteX3" fmla="*/ 0 w 2833635"/>
                      <a:gd name="connsiteY3" fmla="*/ 270000 h 540000"/>
                      <a:gd name="connsiteX4" fmla="*/ 61846 w 2833635"/>
                      <a:gd name="connsiteY4" fmla="*/ 208154 h 540000"/>
                      <a:gd name="connsiteX5" fmla="*/ 61846 w 2833635"/>
                      <a:gd name="connsiteY5" fmla="*/ 61846 h 540000"/>
                      <a:gd name="connsiteX6" fmla="*/ 123692 w 2833635"/>
                      <a:gd name="connsiteY6" fmla="*/ 0 h 540000"/>
                      <a:gd name="connsiteX7" fmla="*/ 2709943 w 2833635"/>
                      <a:gd name="connsiteY7" fmla="*/ 0 h 540000"/>
                      <a:gd name="connsiteX8" fmla="*/ 2771789 w 2833635"/>
                      <a:gd name="connsiteY8" fmla="*/ 61846 h 540000"/>
                      <a:gd name="connsiteX9" fmla="*/ 2771789 w 2833635"/>
                      <a:gd name="connsiteY9" fmla="*/ 208154 h 540000"/>
                      <a:gd name="connsiteX10" fmla="*/ 2833635 w 2833635"/>
                      <a:gd name="connsiteY10" fmla="*/ 270000 h 540000"/>
                      <a:gd name="connsiteX11" fmla="*/ 2771789 w 2833635"/>
                      <a:gd name="connsiteY11" fmla="*/ 331846 h 540000"/>
                      <a:gd name="connsiteX12" fmla="*/ 2771789 w 2833635"/>
                      <a:gd name="connsiteY12" fmla="*/ 478154 h 540000"/>
                      <a:gd name="connsiteX13" fmla="*/ 2709943 w 2833635"/>
                      <a:gd name="connsiteY13" fmla="*/ 540000 h 54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833635" h="540000" stroke="0" extrusionOk="0">
                        <a:moveTo>
                          <a:pt x="123692" y="540000"/>
                        </a:moveTo>
                        <a:cubicBezTo>
                          <a:pt x="87373" y="538667"/>
                          <a:pt x="59256" y="513283"/>
                          <a:pt x="61846" y="478154"/>
                        </a:cubicBezTo>
                        <a:cubicBezTo>
                          <a:pt x="68997" y="420762"/>
                          <a:pt x="50594" y="347003"/>
                          <a:pt x="61846" y="331846"/>
                        </a:cubicBezTo>
                        <a:cubicBezTo>
                          <a:pt x="59269" y="300206"/>
                          <a:pt x="33154" y="275542"/>
                          <a:pt x="0" y="270000"/>
                        </a:cubicBezTo>
                        <a:cubicBezTo>
                          <a:pt x="33127" y="269436"/>
                          <a:pt x="66330" y="244454"/>
                          <a:pt x="61846" y="208154"/>
                        </a:cubicBezTo>
                        <a:cubicBezTo>
                          <a:pt x="61424" y="186403"/>
                          <a:pt x="51017" y="125954"/>
                          <a:pt x="61846" y="61846"/>
                        </a:cubicBezTo>
                        <a:cubicBezTo>
                          <a:pt x="55809" y="26764"/>
                          <a:pt x="88884" y="613"/>
                          <a:pt x="123692" y="0"/>
                        </a:cubicBezTo>
                        <a:cubicBezTo>
                          <a:pt x="1258551" y="48231"/>
                          <a:pt x="2140445" y="-84455"/>
                          <a:pt x="2709943" y="0"/>
                        </a:cubicBezTo>
                        <a:cubicBezTo>
                          <a:pt x="2748219" y="2306"/>
                          <a:pt x="2775095" y="28484"/>
                          <a:pt x="2771789" y="61846"/>
                        </a:cubicBezTo>
                        <a:cubicBezTo>
                          <a:pt x="2780940" y="98729"/>
                          <a:pt x="2769828" y="148536"/>
                          <a:pt x="2771789" y="208154"/>
                        </a:cubicBezTo>
                        <a:cubicBezTo>
                          <a:pt x="2773231" y="244457"/>
                          <a:pt x="2799911" y="274480"/>
                          <a:pt x="2833635" y="270000"/>
                        </a:cubicBezTo>
                        <a:cubicBezTo>
                          <a:pt x="2802546" y="274726"/>
                          <a:pt x="2774386" y="300870"/>
                          <a:pt x="2771789" y="331846"/>
                        </a:cubicBezTo>
                        <a:cubicBezTo>
                          <a:pt x="2766447" y="378921"/>
                          <a:pt x="2775547" y="462729"/>
                          <a:pt x="2771789" y="478154"/>
                        </a:cubicBezTo>
                        <a:cubicBezTo>
                          <a:pt x="2769486" y="512689"/>
                          <a:pt x="2738480" y="536123"/>
                          <a:pt x="2709943" y="540000"/>
                        </a:cubicBezTo>
                        <a:cubicBezTo>
                          <a:pt x="2000671" y="695197"/>
                          <a:pt x="886306" y="703020"/>
                          <a:pt x="123692" y="540000"/>
                        </a:cubicBezTo>
                        <a:close/>
                      </a:path>
                      <a:path w="2833635" h="540000" fill="none" extrusionOk="0">
                        <a:moveTo>
                          <a:pt x="123692" y="540000"/>
                        </a:moveTo>
                        <a:cubicBezTo>
                          <a:pt x="89736" y="537279"/>
                          <a:pt x="60911" y="512857"/>
                          <a:pt x="61846" y="478154"/>
                        </a:cubicBezTo>
                        <a:cubicBezTo>
                          <a:pt x="65238" y="434219"/>
                          <a:pt x="64754" y="358516"/>
                          <a:pt x="61846" y="331846"/>
                        </a:cubicBezTo>
                        <a:cubicBezTo>
                          <a:pt x="61664" y="302007"/>
                          <a:pt x="34879" y="269572"/>
                          <a:pt x="0" y="270000"/>
                        </a:cubicBezTo>
                        <a:cubicBezTo>
                          <a:pt x="31038" y="274952"/>
                          <a:pt x="58255" y="242502"/>
                          <a:pt x="61846" y="208154"/>
                        </a:cubicBezTo>
                        <a:cubicBezTo>
                          <a:pt x="50215" y="150298"/>
                          <a:pt x="53172" y="126580"/>
                          <a:pt x="61846" y="61846"/>
                        </a:cubicBezTo>
                        <a:cubicBezTo>
                          <a:pt x="62125" y="26095"/>
                          <a:pt x="88071" y="-83"/>
                          <a:pt x="123692" y="0"/>
                        </a:cubicBezTo>
                        <a:moveTo>
                          <a:pt x="2709943" y="0"/>
                        </a:moveTo>
                        <a:cubicBezTo>
                          <a:pt x="2745262" y="1001"/>
                          <a:pt x="2770726" y="30900"/>
                          <a:pt x="2771789" y="61846"/>
                        </a:cubicBezTo>
                        <a:cubicBezTo>
                          <a:pt x="2764259" y="114658"/>
                          <a:pt x="2764474" y="178915"/>
                          <a:pt x="2771789" y="208154"/>
                        </a:cubicBezTo>
                        <a:cubicBezTo>
                          <a:pt x="2776515" y="243792"/>
                          <a:pt x="2799423" y="268867"/>
                          <a:pt x="2833635" y="270000"/>
                        </a:cubicBezTo>
                        <a:cubicBezTo>
                          <a:pt x="2802219" y="271727"/>
                          <a:pt x="2768059" y="298507"/>
                          <a:pt x="2771789" y="331846"/>
                        </a:cubicBezTo>
                        <a:cubicBezTo>
                          <a:pt x="2768347" y="384806"/>
                          <a:pt x="2765860" y="448829"/>
                          <a:pt x="2771789" y="478154"/>
                        </a:cubicBezTo>
                        <a:cubicBezTo>
                          <a:pt x="2774138" y="510546"/>
                          <a:pt x="2744340" y="539583"/>
                          <a:pt x="2709943" y="54000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0" tIns="0" rIns="0" bIns="162000" rtlCol="0" anchor="ctr" anchorCtr="0">
            <a:noAutofit/>
          </a:bodyPr>
          <a:lstStyle/>
          <a:p>
            <a:pPr algn="ctr"/>
            <a:r>
              <a:rPr lang="en-CA" sz="4000">
                <a:latin typeface="Times New Roman" panose="02020603050405020304" pitchFamily="18" charset="0"/>
                <a:cs typeface="Times New Roman" panose="02020603050405020304" pitchFamily="18" charset="0"/>
              </a:rPr>
              <a:t>Front-End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9B4C92-B03B-CDA1-44D0-90E0F8DDE02B}"/>
              </a:ext>
            </a:extLst>
          </p:cNvPr>
          <p:cNvSpPr/>
          <p:nvPr/>
        </p:nvSpPr>
        <p:spPr>
          <a:xfrm>
            <a:off x="8771999" y="0"/>
            <a:ext cx="342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450D82-DEE1-4A91-1376-430DA838513C}"/>
              </a:ext>
            </a:extLst>
          </p:cNvPr>
          <p:cNvSpPr/>
          <p:nvPr/>
        </p:nvSpPr>
        <p:spPr>
          <a:xfrm>
            <a:off x="-1" y="6588000"/>
            <a:ext cx="12192000" cy="27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Double Bracket 5">
            <a:extLst>
              <a:ext uri="{FF2B5EF4-FFF2-40B4-BE49-F238E27FC236}">
                <a16:creationId xmlns:a16="http://schemas.microsoft.com/office/drawing/2014/main" id="{344BF8CB-C03F-E69D-7C3A-E812A06F37EB}"/>
              </a:ext>
            </a:extLst>
          </p:cNvPr>
          <p:cNvSpPr/>
          <p:nvPr/>
        </p:nvSpPr>
        <p:spPr>
          <a:xfrm>
            <a:off x="3898827" y="268293"/>
            <a:ext cx="4394345" cy="540000"/>
          </a:xfrm>
          <a:prstGeom prst="bracketPair">
            <a:avLst>
              <a:gd name="adj" fmla="val 17525"/>
            </a:avLst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CA" sz="4000">
                <a:latin typeface="Times New Roman" panose="02020603050405020304" pitchFamily="18" charset="0"/>
                <a:cs typeface="Times New Roman" panose="02020603050405020304" pitchFamily="18" charset="0"/>
              </a:rPr>
              <a:t>Assembly Validation</a:t>
            </a:r>
          </a:p>
        </p:txBody>
      </p:sp>
      <p:pic>
        <p:nvPicPr>
          <p:cNvPr id="3" name="Graphic 16">
            <a:extLst>
              <a:ext uri="{FF2B5EF4-FFF2-40B4-BE49-F238E27FC236}">
                <a16:creationId xmlns:a16="http://schemas.microsoft.com/office/drawing/2014/main" id="{FAF6C5FA-9C49-0580-A06B-F49268A19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1681" y="1575923"/>
            <a:ext cx="7708638" cy="455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7802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E1CA300-B113-EF4D-5AB9-B295A75F1048}"/>
              </a:ext>
            </a:extLst>
          </p:cNvPr>
          <p:cNvSpPr/>
          <p:nvPr/>
        </p:nvSpPr>
        <p:spPr>
          <a:xfrm>
            <a:off x="0" y="0"/>
            <a:ext cx="342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942831-D8CC-B69F-002D-2138C9ACE7A5}"/>
              </a:ext>
            </a:extLst>
          </p:cNvPr>
          <p:cNvSpPr/>
          <p:nvPr/>
        </p:nvSpPr>
        <p:spPr>
          <a:xfrm>
            <a:off x="3419999" y="0"/>
            <a:ext cx="5351999" cy="1080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Double Brace 4">
            <a:extLst>
              <a:ext uri="{FF2B5EF4-FFF2-40B4-BE49-F238E27FC236}">
                <a16:creationId xmlns:a16="http://schemas.microsoft.com/office/drawing/2014/main" id="{68EDA0AC-FF25-28A9-C622-14E9539D2A7F}"/>
              </a:ext>
            </a:extLst>
          </p:cNvPr>
          <p:cNvSpPr/>
          <p:nvPr/>
        </p:nvSpPr>
        <p:spPr>
          <a:xfrm>
            <a:off x="180000" y="270000"/>
            <a:ext cx="3060000" cy="540000"/>
          </a:xfrm>
          <a:prstGeom prst="bracePair">
            <a:avLst>
              <a:gd name="adj" fmla="val 15945"/>
            </a:avLst>
          </a:prstGeom>
          <a:ln w="25400" cap="flat" cmpd="sng">
            <a:solidFill>
              <a:srgbClr val="00B05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23692 w 2833635"/>
                      <a:gd name="connsiteY0" fmla="*/ 540000 h 540000"/>
                      <a:gd name="connsiteX1" fmla="*/ 61846 w 2833635"/>
                      <a:gd name="connsiteY1" fmla="*/ 478154 h 540000"/>
                      <a:gd name="connsiteX2" fmla="*/ 61846 w 2833635"/>
                      <a:gd name="connsiteY2" fmla="*/ 331846 h 540000"/>
                      <a:gd name="connsiteX3" fmla="*/ 0 w 2833635"/>
                      <a:gd name="connsiteY3" fmla="*/ 270000 h 540000"/>
                      <a:gd name="connsiteX4" fmla="*/ 61846 w 2833635"/>
                      <a:gd name="connsiteY4" fmla="*/ 208154 h 540000"/>
                      <a:gd name="connsiteX5" fmla="*/ 61846 w 2833635"/>
                      <a:gd name="connsiteY5" fmla="*/ 61846 h 540000"/>
                      <a:gd name="connsiteX6" fmla="*/ 123692 w 2833635"/>
                      <a:gd name="connsiteY6" fmla="*/ 0 h 540000"/>
                      <a:gd name="connsiteX7" fmla="*/ 2709943 w 2833635"/>
                      <a:gd name="connsiteY7" fmla="*/ 0 h 540000"/>
                      <a:gd name="connsiteX8" fmla="*/ 2771789 w 2833635"/>
                      <a:gd name="connsiteY8" fmla="*/ 61846 h 540000"/>
                      <a:gd name="connsiteX9" fmla="*/ 2771789 w 2833635"/>
                      <a:gd name="connsiteY9" fmla="*/ 208154 h 540000"/>
                      <a:gd name="connsiteX10" fmla="*/ 2833635 w 2833635"/>
                      <a:gd name="connsiteY10" fmla="*/ 270000 h 540000"/>
                      <a:gd name="connsiteX11" fmla="*/ 2771789 w 2833635"/>
                      <a:gd name="connsiteY11" fmla="*/ 331846 h 540000"/>
                      <a:gd name="connsiteX12" fmla="*/ 2771789 w 2833635"/>
                      <a:gd name="connsiteY12" fmla="*/ 478154 h 540000"/>
                      <a:gd name="connsiteX13" fmla="*/ 2709943 w 2833635"/>
                      <a:gd name="connsiteY13" fmla="*/ 540000 h 540000"/>
                      <a:gd name="connsiteX14" fmla="*/ 123692 w 2833635"/>
                      <a:gd name="connsiteY14" fmla="*/ 540000 h 540000"/>
                      <a:gd name="connsiteX0" fmla="*/ 123692 w 2833635"/>
                      <a:gd name="connsiteY0" fmla="*/ 540000 h 540000"/>
                      <a:gd name="connsiteX1" fmla="*/ 61846 w 2833635"/>
                      <a:gd name="connsiteY1" fmla="*/ 478154 h 540000"/>
                      <a:gd name="connsiteX2" fmla="*/ 61846 w 2833635"/>
                      <a:gd name="connsiteY2" fmla="*/ 331846 h 540000"/>
                      <a:gd name="connsiteX3" fmla="*/ 0 w 2833635"/>
                      <a:gd name="connsiteY3" fmla="*/ 270000 h 540000"/>
                      <a:gd name="connsiteX4" fmla="*/ 61846 w 2833635"/>
                      <a:gd name="connsiteY4" fmla="*/ 208154 h 540000"/>
                      <a:gd name="connsiteX5" fmla="*/ 61846 w 2833635"/>
                      <a:gd name="connsiteY5" fmla="*/ 61846 h 540000"/>
                      <a:gd name="connsiteX6" fmla="*/ 123692 w 2833635"/>
                      <a:gd name="connsiteY6" fmla="*/ 0 h 540000"/>
                      <a:gd name="connsiteX7" fmla="*/ 2709943 w 2833635"/>
                      <a:gd name="connsiteY7" fmla="*/ 0 h 540000"/>
                      <a:gd name="connsiteX8" fmla="*/ 2771789 w 2833635"/>
                      <a:gd name="connsiteY8" fmla="*/ 61846 h 540000"/>
                      <a:gd name="connsiteX9" fmla="*/ 2771789 w 2833635"/>
                      <a:gd name="connsiteY9" fmla="*/ 208154 h 540000"/>
                      <a:gd name="connsiteX10" fmla="*/ 2833635 w 2833635"/>
                      <a:gd name="connsiteY10" fmla="*/ 270000 h 540000"/>
                      <a:gd name="connsiteX11" fmla="*/ 2771789 w 2833635"/>
                      <a:gd name="connsiteY11" fmla="*/ 331846 h 540000"/>
                      <a:gd name="connsiteX12" fmla="*/ 2771789 w 2833635"/>
                      <a:gd name="connsiteY12" fmla="*/ 478154 h 540000"/>
                      <a:gd name="connsiteX13" fmla="*/ 2709943 w 2833635"/>
                      <a:gd name="connsiteY13" fmla="*/ 540000 h 54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833635" h="540000" stroke="0" extrusionOk="0">
                        <a:moveTo>
                          <a:pt x="123692" y="540000"/>
                        </a:moveTo>
                        <a:cubicBezTo>
                          <a:pt x="87373" y="538667"/>
                          <a:pt x="59256" y="513283"/>
                          <a:pt x="61846" y="478154"/>
                        </a:cubicBezTo>
                        <a:cubicBezTo>
                          <a:pt x="68997" y="420762"/>
                          <a:pt x="50594" y="347003"/>
                          <a:pt x="61846" y="331846"/>
                        </a:cubicBezTo>
                        <a:cubicBezTo>
                          <a:pt x="59269" y="300206"/>
                          <a:pt x="33154" y="275542"/>
                          <a:pt x="0" y="270000"/>
                        </a:cubicBezTo>
                        <a:cubicBezTo>
                          <a:pt x="33127" y="269436"/>
                          <a:pt x="66330" y="244454"/>
                          <a:pt x="61846" y="208154"/>
                        </a:cubicBezTo>
                        <a:cubicBezTo>
                          <a:pt x="61424" y="186403"/>
                          <a:pt x="51017" y="125954"/>
                          <a:pt x="61846" y="61846"/>
                        </a:cubicBezTo>
                        <a:cubicBezTo>
                          <a:pt x="55809" y="26764"/>
                          <a:pt x="88884" y="613"/>
                          <a:pt x="123692" y="0"/>
                        </a:cubicBezTo>
                        <a:cubicBezTo>
                          <a:pt x="1258551" y="48231"/>
                          <a:pt x="2140445" y="-84455"/>
                          <a:pt x="2709943" y="0"/>
                        </a:cubicBezTo>
                        <a:cubicBezTo>
                          <a:pt x="2748219" y="2306"/>
                          <a:pt x="2775095" y="28484"/>
                          <a:pt x="2771789" y="61846"/>
                        </a:cubicBezTo>
                        <a:cubicBezTo>
                          <a:pt x="2780940" y="98729"/>
                          <a:pt x="2769828" y="148536"/>
                          <a:pt x="2771789" y="208154"/>
                        </a:cubicBezTo>
                        <a:cubicBezTo>
                          <a:pt x="2773231" y="244457"/>
                          <a:pt x="2799911" y="274480"/>
                          <a:pt x="2833635" y="270000"/>
                        </a:cubicBezTo>
                        <a:cubicBezTo>
                          <a:pt x="2802546" y="274726"/>
                          <a:pt x="2774386" y="300870"/>
                          <a:pt x="2771789" y="331846"/>
                        </a:cubicBezTo>
                        <a:cubicBezTo>
                          <a:pt x="2766447" y="378921"/>
                          <a:pt x="2775547" y="462729"/>
                          <a:pt x="2771789" y="478154"/>
                        </a:cubicBezTo>
                        <a:cubicBezTo>
                          <a:pt x="2769486" y="512689"/>
                          <a:pt x="2738480" y="536123"/>
                          <a:pt x="2709943" y="540000"/>
                        </a:cubicBezTo>
                        <a:cubicBezTo>
                          <a:pt x="2000671" y="695197"/>
                          <a:pt x="886306" y="703020"/>
                          <a:pt x="123692" y="540000"/>
                        </a:cubicBezTo>
                        <a:close/>
                      </a:path>
                      <a:path w="2833635" h="540000" fill="none" extrusionOk="0">
                        <a:moveTo>
                          <a:pt x="123692" y="540000"/>
                        </a:moveTo>
                        <a:cubicBezTo>
                          <a:pt x="89736" y="537279"/>
                          <a:pt x="60911" y="512857"/>
                          <a:pt x="61846" y="478154"/>
                        </a:cubicBezTo>
                        <a:cubicBezTo>
                          <a:pt x="65238" y="434219"/>
                          <a:pt x="64754" y="358516"/>
                          <a:pt x="61846" y="331846"/>
                        </a:cubicBezTo>
                        <a:cubicBezTo>
                          <a:pt x="61664" y="302007"/>
                          <a:pt x="34879" y="269572"/>
                          <a:pt x="0" y="270000"/>
                        </a:cubicBezTo>
                        <a:cubicBezTo>
                          <a:pt x="31038" y="274952"/>
                          <a:pt x="58255" y="242502"/>
                          <a:pt x="61846" y="208154"/>
                        </a:cubicBezTo>
                        <a:cubicBezTo>
                          <a:pt x="50215" y="150298"/>
                          <a:pt x="53172" y="126580"/>
                          <a:pt x="61846" y="61846"/>
                        </a:cubicBezTo>
                        <a:cubicBezTo>
                          <a:pt x="62125" y="26095"/>
                          <a:pt x="88071" y="-83"/>
                          <a:pt x="123692" y="0"/>
                        </a:cubicBezTo>
                        <a:moveTo>
                          <a:pt x="2709943" y="0"/>
                        </a:moveTo>
                        <a:cubicBezTo>
                          <a:pt x="2745262" y="1001"/>
                          <a:pt x="2770726" y="30900"/>
                          <a:pt x="2771789" y="61846"/>
                        </a:cubicBezTo>
                        <a:cubicBezTo>
                          <a:pt x="2764259" y="114658"/>
                          <a:pt x="2764474" y="178915"/>
                          <a:pt x="2771789" y="208154"/>
                        </a:cubicBezTo>
                        <a:cubicBezTo>
                          <a:pt x="2776515" y="243792"/>
                          <a:pt x="2799423" y="268867"/>
                          <a:pt x="2833635" y="270000"/>
                        </a:cubicBezTo>
                        <a:cubicBezTo>
                          <a:pt x="2802219" y="271727"/>
                          <a:pt x="2768059" y="298507"/>
                          <a:pt x="2771789" y="331846"/>
                        </a:cubicBezTo>
                        <a:cubicBezTo>
                          <a:pt x="2768347" y="384806"/>
                          <a:pt x="2765860" y="448829"/>
                          <a:pt x="2771789" y="478154"/>
                        </a:cubicBezTo>
                        <a:cubicBezTo>
                          <a:pt x="2774138" y="510546"/>
                          <a:pt x="2744340" y="539583"/>
                          <a:pt x="2709943" y="54000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0" tIns="0" rIns="0" bIns="162000" rtlCol="0" anchor="ctr" anchorCtr="0">
            <a:noAutofit/>
          </a:bodyPr>
          <a:lstStyle/>
          <a:p>
            <a:pPr algn="ctr"/>
            <a:r>
              <a:rPr lang="en-CA" sz="4000">
                <a:latin typeface="Times New Roman" panose="02020603050405020304" pitchFamily="18" charset="0"/>
                <a:cs typeface="Times New Roman" panose="02020603050405020304" pitchFamily="18" charset="0"/>
              </a:rPr>
              <a:t>Front-End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9B4C92-B03B-CDA1-44D0-90E0F8DDE02B}"/>
              </a:ext>
            </a:extLst>
          </p:cNvPr>
          <p:cNvSpPr/>
          <p:nvPr/>
        </p:nvSpPr>
        <p:spPr>
          <a:xfrm>
            <a:off x="8771999" y="0"/>
            <a:ext cx="342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450D82-DEE1-4A91-1376-430DA838513C}"/>
              </a:ext>
            </a:extLst>
          </p:cNvPr>
          <p:cNvSpPr/>
          <p:nvPr/>
        </p:nvSpPr>
        <p:spPr>
          <a:xfrm>
            <a:off x="-1" y="6588000"/>
            <a:ext cx="12192000" cy="27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Double Bracket 5">
            <a:extLst>
              <a:ext uri="{FF2B5EF4-FFF2-40B4-BE49-F238E27FC236}">
                <a16:creationId xmlns:a16="http://schemas.microsoft.com/office/drawing/2014/main" id="{344BF8CB-C03F-E69D-7C3A-E812A06F37EB}"/>
              </a:ext>
            </a:extLst>
          </p:cNvPr>
          <p:cNvSpPr/>
          <p:nvPr/>
        </p:nvSpPr>
        <p:spPr>
          <a:xfrm>
            <a:off x="3682635" y="270000"/>
            <a:ext cx="4826727" cy="540000"/>
          </a:xfrm>
          <a:prstGeom prst="bracketPair">
            <a:avLst>
              <a:gd name="adj" fmla="val 17525"/>
            </a:avLst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CA" sz="4000">
                <a:latin typeface="Times New Roman" panose="02020603050405020304" pitchFamily="18" charset="0"/>
                <a:cs typeface="Times New Roman" panose="02020603050405020304" pitchFamily="18" charset="0"/>
              </a:rPr>
              <a:t>Input Buffer Validation</a:t>
            </a:r>
          </a:p>
        </p:txBody>
      </p:sp>
      <p:pic>
        <p:nvPicPr>
          <p:cNvPr id="2" name="Graphic 24">
            <a:extLst>
              <a:ext uri="{FF2B5EF4-FFF2-40B4-BE49-F238E27FC236}">
                <a16:creationId xmlns:a16="http://schemas.microsoft.com/office/drawing/2014/main" id="{BA799B16-E615-2529-3753-9C49FEC89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5999" y="1764595"/>
            <a:ext cx="9000000" cy="413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8343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E1CA300-B113-EF4D-5AB9-B295A75F1048}"/>
              </a:ext>
            </a:extLst>
          </p:cNvPr>
          <p:cNvSpPr/>
          <p:nvPr/>
        </p:nvSpPr>
        <p:spPr>
          <a:xfrm>
            <a:off x="0" y="0"/>
            <a:ext cx="342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942831-D8CC-B69F-002D-2138C9ACE7A5}"/>
              </a:ext>
            </a:extLst>
          </p:cNvPr>
          <p:cNvSpPr/>
          <p:nvPr/>
        </p:nvSpPr>
        <p:spPr>
          <a:xfrm>
            <a:off x="3419999" y="0"/>
            <a:ext cx="5351999" cy="1080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Double Brace 4">
            <a:extLst>
              <a:ext uri="{FF2B5EF4-FFF2-40B4-BE49-F238E27FC236}">
                <a16:creationId xmlns:a16="http://schemas.microsoft.com/office/drawing/2014/main" id="{68EDA0AC-FF25-28A9-C622-14E9539D2A7F}"/>
              </a:ext>
            </a:extLst>
          </p:cNvPr>
          <p:cNvSpPr/>
          <p:nvPr/>
        </p:nvSpPr>
        <p:spPr>
          <a:xfrm>
            <a:off x="180000" y="270000"/>
            <a:ext cx="3060000" cy="540000"/>
          </a:xfrm>
          <a:prstGeom prst="bracePair">
            <a:avLst>
              <a:gd name="adj" fmla="val 15945"/>
            </a:avLst>
          </a:prstGeom>
          <a:ln w="25400" cap="flat" cmpd="sng">
            <a:solidFill>
              <a:srgbClr val="00B05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23692 w 2833635"/>
                      <a:gd name="connsiteY0" fmla="*/ 540000 h 540000"/>
                      <a:gd name="connsiteX1" fmla="*/ 61846 w 2833635"/>
                      <a:gd name="connsiteY1" fmla="*/ 478154 h 540000"/>
                      <a:gd name="connsiteX2" fmla="*/ 61846 w 2833635"/>
                      <a:gd name="connsiteY2" fmla="*/ 331846 h 540000"/>
                      <a:gd name="connsiteX3" fmla="*/ 0 w 2833635"/>
                      <a:gd name="connsiteY3" fmla="*/ 270000 h 540000"/>
                      <a:gd name="connsiteX4" fmla="*/ 61846 w 2833635"/>
                      <a:gd name="connsiteY4" fmla="*/ 208154 h 540000"/>
                      <a:gd name="connsiteX5" fmla="*/ 61846 w 2833635"/>
                      <a:gd name="connsiteY5" fmla="*/ 61846 h 540000"/>
                      <a:gd name="connsiteX6" fmla="*/ 123692 w 2833635"/>
                      <a:gd name="connsiteY6" fmla="*/ 0 h 540000"/>
                      <a:gd name="connsiteX7" fmla="*/ 2709943 w 2833635"/>
                      <a:gd name="connsiteY7" fmla="*/ 0 h 540000"/>
                      <a:gd name="connsiteX8" fmla="*/ 2771789 w 2833635"/>
                      <a:gd name="connsiteY8" fmla="*/ 61846 h 540000"/>
                      <a:gd name="connsiteX9" fmla="*/ 2771789 w 2833635"/>
                      <a:gd name="connsiteY9" fmla="*/ 208154 h 540000"/>
                      <a:gd name="connsiteX10" fmla="*/ 2833635 w 2833635"/>
                      <a:gd name="connsiteY10" fmla="*/ 270000 h 540000"/>
                      <a:gd name="connsiteX11" fmla="*/ 2771789 w 2833635"/>
                      <a:gd name="connsiteY11" fmla="*/ 331846 h 540000"/>
                      <a:gd name="connsiteX12" fmla="*/ 2771789 w 2833635"/>
                      <a:gd name="connsiteY12" fmla="*/ 478154 h 540000"/>
                      <a:gd name="connsiteX13" fmla="*/ 2709943 w 2833635"/>
                      <a:gd name="connsiteY13" fmla="*/ 540000 h 540000"/>
                      <a:gd name="connsiteX14" fmla="*/ 123692 w 2833635"/>
                      <a:gd name="connsiteY14" fmla="*/ 540000 h 540000"/>
                      <a:gd name="connsiteX0" fmla="*/ 123692 w 2833635"/>
                      <a:gd name="connsiteY0" fmla="*/ 540000 h 540000"/>
                      <a:gd name="connsiteX1" fmla="*/ 61846 w 2833635"/>
                      <a:gd name="connsiteY1" fmla="*/ 478154 h 540000"/>
                      <a:gd name="connsiteX2" fmla="*/ 61846 w 2833635"/>
                      <a:gd name="connsiteY2" fmla="*/ 331846 h 540000"/>
                      <a:gd name="connsiteX3" fmla="*/ 0 w 2833635"/>
                      <a:gd name="connsiteY3" fmla="*/ 270000 h 540000"/>
                      <a:gd name="connsiteX4" fmla="*/ 61846 w 2833635"/>
                      <a:gd name="connsiteY4" fmla="*/ 208154 h 540000"/>
                      <a:gd name="connsiteX5" fmla="*/ 61846 w 2833635"/>
                      <a:gd name="connsiteY5" fmla="*/ 61846 h 540000"/>
                      <a:gd name="connsiteX6" fmla="*/ 123692 w 2833635"/>
                      <a:gd name="connsiteY6" fmla="*/ 0 h 540000"/>
                      <a:gd name="connsiteX7" fmla="*/ 2709943 w 2833635"/>
                      <a:gd name="connsiteY7" fmla="*/ 0 h 540000"/>
                      <a:gd name="connsiteX8" fmla="*/ 2771789 w 2833635"/>
                      <a:gd name="connsiteY8" fmla="*/ 61846 h 540000"/>
                      <a:gd name="connsiteX9" fmla="*/ 2771789 w 2833635"/>
                      <a:gd name="connsiteY9" fmla="*/ 208154 h 540000"/>
                      <a:gd name="connsiteX10" fmla="*/ 2833635 w 2833635"/>
                      <a:gd name="connsiteY10" fmla="*/ 270000 h 540000"/>
                      <a:gd name="connsiteX11" fmla="*/ 2771789 w 2833635"/>
                      <a:gd name="connsiteY11" fmla="*/ 331846 h 540000"/>
                      <a:gd name="connsiteX12" fmla="*/ 2771789 w 2833635"/>
                      <a:gd name="connsiteY12" fmla="*/ 478154 h 540000"/>
                      <a:gd name="connsiteX13" fmla="*/ 2709943 w 2833635"/>
                      <a:gd name="connsiteY13" fmla="*/ 540000 h 54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833635" h="540000" stroke="0" extrusionOk="0">
                        <a:moveTo>
                          <a:pt x="123692" y="540000"/>
                        </a:moveTo>
                        <a:cubicBezTo>
                          <a:pt x="87373" y="538667"/>
                          <a:pt x="59256" y="513283"/>
                          <a:pt x="61846" y="478154"/>
                        </a:cubicBezTo>
                        <a:cubicBezTo>
                          <a:pt x="68997" y="420762"/>
                          <a:pt x="50594" y="347003"/>
                          <a:pt x="61846" y="331846"/>
                        </a:cubicBezTo>
                        <a:cubicBezTo>
                          <a:pt x="59269" y="300206"/>
                          <a:pt x="33154" y="275542"/>
                          <a:pt x="0" y="270000"/>
                        </a:cubicBezTo>
                        <a:cubicBezTo>
                          <a:pt x="33127" y="269436"/>
                          <a:pt x="66330" y="244454"/>
                          <a:pt x="61846" y="208154"/>
                        </a:cubicBezTo>
                        <a:cubicBezTo>
                          <a:pt x="61424" y="186403"/>
                          <a:pt x="51017" y="125954"/>
                          <a:pt x="61846" y="61846"/>
                        </a:cubicBezTo>
                        <a:cubicBezTo>
                          <a:pt x="55809" y="26764"/>
                          <a:pt x="88884" y="613"/>
                          <a:pt x="123692" y="0"/>
                        </a:cubicBezTo>
                        <a:cubicBezTo>
                          <a:pt x="1258551" y="48231"/>
                          <a:pt x="2140445" y="-84455"/>
                          <a:pt x="2709943" y="0"/>
                        </a:cubicBezTo>
                        <a:cubicBezTo>
                          <a:pt x="2748219" y="2306"/>
                          <a:pt x="2775095" y="28484"/>
                          <a:pt x="2771789" y="61846"/>
                        </a:cubicBezTo>
                        <a:cubicBezTo>
                          <a:pt x="2780940" y="98729"/>
                          <a:pt x="2769828" y="148536"/>
                          <a:pt x="2771789" y="208154"/>
                        </a:cubicBezTo>
                        <a:cubicBezTo>
                          <a:pt x="2773231" y="244457"/>
                          <a:pt x="2799911" y="274480"/>
                          <a:pt x="2833635" y="270000"/>
                        </a:cubicBezTo>
                        <a:cubicBezTo>
                          <a:pt x="2802546" y="274726"/>
                          <a:pt x="2774386" y="300870"/>
                          <a:pt x="2771789" y="331846"/>
                        </a:cubicBezTo>
                        <a:cubicBezTo>
                          <a:pt x="2766447" y="378921"/>
                          <a:pt x="2775547" y="462729"/>
                          <a:pt x="2771789" y="478154"/>
                        </a:cubicBezTo>
                        <a:cubicBezTo>
                          <a:pt x="2769486" y="512689"/>
                          <a:pt x="2738480" y="536123"/>
                          <a:pt x="2709943" y="540000"/>
                        </a:cubicBezTo>
                        <a:cubicBezTo>
                          <a:pt x="2000671" y="695197"/>
                          <a:pt x="886306" y="703020"/>
                          <a:pt x="123692" y="540000"/>
                        </a:cubicBezTo>
                        <a:close/>
                      </a:path>
                      <a:path w="2833635" h="540000" fill="none" extrusionOk="0">
                        <a:moveTo>
                          <a:pt x="123692" y="540000"/>
                        </a:moveTo>
                        <a:cubicBezTo>
                          <a:pt x="89736" y="537279"/>
                          <a:pt x="60911" y="512857"/>
                          <a:pt x="61846" y="478154"/>
                        </a:cubicBezTo>
                        <a:cubicBezTo>
                          <a:pt x="65238" y="434219"/>
                          <a:pt x="64754" y="358516"/>
                          <a:pt x="61846" y="331846"/>
                        </a:cubicBezTo>
                        <a:cubicBezTo>
                          <a:pt x="61664" y="302007"/>
                          <a:pt x="34879" y="269572"/>
                          <a:pt x="0" y="270000"/>
                        </a:cubicBezTo>
                        <a:cubicBezTo>
                          <a:pt x="31038" y="274952"/>
                          <a:pt x="58255" y="242502"/>
                          <a:pt x="61846" y="208154"/>
                        </a:cubicBezTo>
                        <a:cubicBezTo>
                          <a:pt x="50215" y="150298"/>
                          <a:pt x="53172" y="126580"/>
                          <a:pt x="61846" y="61846"/>
                        </a:cubicBezTo>
                        <a:cubicBezTo>
                          <a:pt x="62125" y="26095"/>
                          <a:pt x="88071" y="-83"/>
                          <a:pt x="123692" y="0"/>
                        </a:cubicBezTo>
                        <a:moveTo>
                          <a:pt x="2709943" y="0"/>
                        </a:moveTo>
                        <a:cubicBezTo>
                          <a:pt x="2745262" y="1001"/>
                          <a:pt x="2770726" y="30900"/>
                          <a:pt x="2771789" y="61846"/>
                        </a:cubicBezTo>
                        <a:cubicBezTo>
                          <a:pt x="2764259" y="114658"/>
                          <a:pt x="2764474" y="178915"/>
                          <a:pt x="2771789" y="208154"/>
                        </a:cubicBezTo>
                        <a:cubicBezTo>
                          <a:pt x="2776515" y="243792"/>
                          <a:pt x="2799423" y="268867"/>
                          <a:pt x="2833635" y="270000"/>
                        </a:cubicBezTo>
                        <a:cubicBezTo>
                          <a:pt x="2802219" y="271727"/>
                          <a:pt x="2768059" y="298507"/>
                          <a:pt x="2771789" y="331846"/>
                        </a:cubicBezTo>
                        <a:cubicBezTo>
                          <a:pt x="2768347" y="384806"/>
                          <a:pt x="2765860" y="448829"/>
                          <a:pt x="2771789" y="478154"/>
                        </a:cubicBezTo>
                        <a:cubicBezTo>
                          <a:pt x="2774138" y="510546"/>
                          <a:pt x="2744340" y="539583"/>
                          <a:pt x="2709943" y="54000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0" tIns="0" rIns="0" bIns="162000" rtlCol="0" anchor="ctr" anchorCtr="0">
            <a:noAutofit/>
          </a:bodyPr>
          <a:lstStyle/>
          <a:p>
            <a:pPr algn="ctr"/>
            <a:r>
              <a:rPr lang="en-CA" sz="4000">
                <a:latin typeface="Times New Roman" panose="02020603050405020304" pitchFamily="18" charset="0"/>
                <a:cs typeface="Times New Roman" panose="02020603050405020304" pitchFamily="18" charset="0"/>
              </a:rPr>
              <a:t>Front-End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9B4C92-B03B-CDA1-44D0-90E0F8DDE02B}"/>
              </a:ext>
            </a:extLst>
          </p:cNvPr>
          <p:cNvSpPr/>
          <p:nvPr/>
        </p:nvSpPr>
        <p:spPr>
          <a:xfrm>
            <a:off x="8771999" y="0"/>
            <a:ext cx="342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450D82-DEE1-4A91-1376-430DA838513C}"/>
              </a:ext>
            </a:extLst>
          </p:cNvPr>
          <p:cNvSpPr/>
          <p:nvPr/>
        </p:nvSpPr>
        <p:spPr>
          <a:xfrm>
            <a:off x="-1" y="6588000"/>
            <a:ext cx="12192000" cy="27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Double Bracket 5">
            <a:extLst>
              <a:ext uri="{FF2B5EF4-FFF2-40B4-BE49-F238E27FC236}">
                <a16:creationId xmlns:a16="http://schemas.microsoft.com/office/drawing/2014/main" id="{344BF8CB-C03F-E69D-7C3A-E812A06F37EB}"/>
              </a:ext>
            </a:extLst>
          </p:cNvPr>
          <p:cNvSpPr/>
          <p:nvPr/>
        </p:nvSpPr>
        <p:spPr>
          <a:xfrm>
            <a:off x="3767020" y="263067"/>
            <a:ext cx="4657958" cy="540000"/>
          </a:xfrm>
          <a:prstGeom prst="bracketPair">
            <a:avLst>
              <a:gd name="adj" fmla="val 17525"/>
            </a:avLst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CA" sz="400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Deliyannis</a:t>
            </a:r>
            <a:r>
              <a:rPr lang="en-CA" sz="4000">
                <a:latin typeface="Times New Roman" panose="02020603050405020304" pitchFamily="18" charset="0"/>
                <a:cs typeface="Times New Roman" panose="02020603050405020304" pitchFamily="18" charset="0"/>
              </a:rPr>
              <a:t> Validation</a:t>
            </a:r>
          </a:p>
        </p:txBody>
      </p:sp>
      <p:pic>
        <p:nvPicPr>
          <p:cNvPr id="3" name="Graphic 27">
            <a:extLst>
              <a:ext uri="{FF2B5EF4-FFF2-40B4-BE49-F238E27FC236}">
                <a16:creationId xmlns:a16="http://schemas.microsoft.com/office/drawing/2014/main" id="{4FCE632A-22C6-D213-BCE1-92FC8916B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5999" y="1776999"/>
            <a:ext cx="9000000" cy="411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58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E1CA300-B113-EF4D-5AB9-B295A75F1048}"/>
              </a:ext>
            </a:extLst>
          </p:cNvPr>
          <p:cNvSpPr/>
          <p:nvPr/>
        </p:nvSpPr>
        <p:spPr>
          <a:xfrm>
            <a:off x="0" y="0"/>
            <a:ext cx="342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942831-D8CC-B69F-002D-2138C9ACE7A5}"/>
              </a:ext>
            </a:extLst>
          </p:cNvPr>
          <p:cNvSpPr/>
          <p:nvPr/>
        </p:nvSpPr>
        <p:spPr>
          <a:xfrm>
            <a:off x="3420000" y="0"/>
            <a:ext cx="5351999" cy="1080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Double Brace 4">
            <a:extLst>
              <a:ext uri="{FF2B5EF4-FFF2-40B4-BE49-F238E27FC236}">
                <a16:creationId xmlns:a16="http://schemas.microsoft.com/office/drawing/2014/main" id="{68EDA0AC-FF25-28A9-C622-14E9539D2A7F}"/>
              </a:ext>
            </a:extLst>
          </p:cNvPr>
          <p:cNvSpPr/>
          <p:nvPr/>
        </p:nvSpPr>
        <p:spPr>
          <a:xfrm>
            <a:off x="180000" y="270000"/>
            <a:ext cx="3060000" cy="540000"/>
          </a:xfrm>
          <a:prstGeom prst="bracePair">
            <a:avLst>
              <a:gd name="adj" fmla="val 15945"/>
            </a:avLst>
          </a:prstGeom>
          <a:ln w="25400" cap="flat" cmpd="sng">
            <a:solidFill>
              <a:srgbClr val="00B05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23692 w 2833635"/>
                      <a:gd name="connsiteY0" fmla="*/ 540000 h 540000"/>
                      <a:gd name="connsiteX1" fmla="*/ 61846 w 2833635"/>
                      <a:gd name="connsiteY1" fmla="*/ 478154 h 540000"/>
                      <a:gd name="connsiteX2" fmla="*/ 61846 w 2833635"/>
                      <a:gd name="connsiteY2" fmla="*/ 331846 h 540000"/>
                      <a:gd name="connsiteX3" fmla="*/ 0 w 2833635"/>
                      <a:gd name="connsiteY3" fmla="*/ 270000 h 540000"/>
                      <a:gd name="connsiteX4" fmla="*/ 61846 w 2833635"/>
                      <a:gd name="connsiteY4" fmla="*/ 208154 h 540000"/>
                      <a:gd name="connsiteX5" fmla="*/ 61846 w 2833635"/>
                      <a:gd name="connsiteY5" fmla="*/ 61846 h 540000"/>
                      <a:gd name="connsiteX6" fmla="*/ 123692 w 2833635"/>
                      <a:gd name="connsiteY6" fmla="*/ 0 h 540000"/>
                      <a:gd name="connsiteX7" fmla="*/ 2709943 w 2833635"/>
                      <a:gd name="connsiteY7" fmla="*/ 0 h 540000"/>
                      <a:gd name="connsiteX8" fmla="*/ 2771789 w 2833635"/>
                      <a:gd name="connsiteY8" fmla="*/ 61846 h 540000"/>
                      <a:gd name="connsiteX9" fmla="*/ 2771789 w 2833635"/>
                      <a:gd name="connsiteY9" fmla="*/ 208154 h 540000"/>
                      <a:gd name="connsiteX10" fmla="*/ 2833635 w 2833635"/>
                      <a:gd name="connsiteY10" fmla="*/ 270000 h 540000"/>
                      <a:gd name="connsiteX11" fmla="*/ 2771789 w 2833635"/>
                      <a:gd name="connsiteY11" fmla="*/ 331846 h 540000"/>
                      <a:gd name="connsiteX12" fmla="*/ 2771789 w 2833635"/>
                      <a:gd name="connsiteY12" fmla="*/ 478154 h 540000"/>
                      <a:gd name="connsiteX13" fmla="*/ 2709943 w 2833635"/>
                      <a:gd name="connsiteY13" fmla="*/ 540000 h 540000"/>
                      <a:gd name="connsiteX14" fmla="*/ 123692 w 2833635"/>
                      <a:gd name="connsiteY14" fmla="*/ 540000 h 540000"/>
                      <a:gd name="connsiteX0" fmla="*/ 123692 w 2833635"/>
                      <a:gd name="connsiteY0" fmla="*/ 540000 h 540000"/>
                      <a:gd name="connsiteX1" fmla="*/ 61846 w 2833635"/>
                      <a:gd name="connsiteY1" fmla="*/ 478154 h 540000"/>
                      <a:gd name="connsiteX2" fmla="*/ 61846 w 2833635"/>
                      <a:gd name="connsiteY2" fmla="*/ 331846 h 540000"/>
                      <a:gd name="connsiteX3" fmla="*/ 0 w 2833635"/>
                      <a:gd name="connsiteY3" fmla="*/ 270000 h 540000"/>
                      <a:gd name="connsiteX4" fmla="*/ 61846 w 2833635"/>
                      <a:gd name="connsiteY4" fmla="*/ 208154 h 540000"/>
                      <a:gd name="connsiteX5" fmla="*/ 61846 w 2833635"/>
                      <a:gd name="connsiteY5" fmla="*/ 61846 h 540000"/>
                      <a:gd name="connsiteX6" fmla="*/ 123692 w 2833635"/>
                      <a:gd name="connsiteY6" fmla="*/ 0 h 540000"/>
                      <a:gd name="connsiteX7" fmla="*/ 2709943 w 2833635"/>
                      <a:gd name="connsiteY7" fmla="*/ 0 h 540000"/>
                      <a:gd name="connsiteX8" fmla="*/ 2771789 w 2833635"/>
                      <a:gd name="connsiteY8" fmla="*/ 61846 h 540000"/>
                      <a:gd name="connsiteX9" fmla="*/ 2771789 w 2833635"/>
                      <a:gd name="connsiteY9" fmla="*/ 208154 h 540000"/>
                      <a:gd name="connsiteX10" fmla="*/ 2833635 w 2833635"/>
                      <a:gd name="connsiteY10" fmla="*/ 270000 h 540000"/>
                      <a:gd name="connsiteX11" fmla="*/ 2771789 w 2833635"/>
                      <a:gd name="connsiteY11" fmla="*/ 331846 h 540000"/>
                      <a:gd name="connsiteX12" fmla="*/ 2771789 w 2833635"/>
                      <a:gd name="connsiteY12" fmla="*/ 478154 h 540000"/>
                      <a:gd name="connsiteX13" fmla="*/ 2709943 w 2833635"/>
                      <a:gd name="connsiteY13" fmla="*/ 540000 h 54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833635" h="540000" stroke="0" extrusionOk="0">
                        <a:moveTo>
                          <a:pt x="123692" y="540000"/>
                        </a:moveTo>
                        <a:cubicBezTo>
                          <a:pt x="87373" y="538667"/>
                          <a:pt x="59256" y="513283"/>
                          <a:pt x="61846" y="478154"/>
                        </a:cubicBezTo>
                        <a:cubicBezTo>
                          <a:pt x="68997" y="420762"/>
                          <a:pt x="50594" y="347003"/>
                          <a:pt x="61846" y="331846"/>
                        </a:cubicBezTo>
                        <a:cubicBezTo>
                          <a:pt x="59269" y="300206"/>
                          <a:pt x="33154" y="275542"/>
                          <a:pt x="0" y="270000"/>
                        </a:cubicBezTo>
                        <a:cubicBezTo>
                          <a:pt x="33127" y="269436"/>
                          <a:pt x="66330" y="244454"/>
                          <a:pt x="61846" y="208154"/>
                        </a:cubicBezTo>
                        <a:cubicBezTo>
                          <a:pt x="61424" y="186403"/>
                          <a:pt x="51017" y="125954"/>
                          <a:pt x="61846" y="61846"/>
                        </a:cubicBezTo>
                        <a:cubicBezTo>
                          <a:pt x="55809" y="26764"/>
                          <a:pt x="88884" y="613"/>
                          <a:pt x="123692" y="0"/>
                        </a:cubicBezTo>
                        <a:cubicBezTo>
                          <a:pt x="1258551" y="48231"/>
                          <a:pt x="2140445" y="-84455"/>
                          <a:pt x="2709943" y="0"/>
                        </a:cubicBezTo>
                        <a:cubicBezTo>
                          <a:pt x="2748219" y="2306"/>
                          <a:pt x="2775095" y="28484"/>
                          <a:pt x="2771789" y="61846"/>
                        </a:cubicBezTo>
                        <a:cubicBezTo>
                          <a:pt x="2780940" y="98729"/>
                          <a:pt x="2769828" y="148536"/>
                          <a:pt x="2771789" y="208154"/>
                        </a:cubicBezTo>
                        <a:cubicBezTo>
                          <a:pt x="2773231" y="244457"/>
                          <a:pt x="2799911" y="274480"/>
                          <a:pt x="2833635" y="270000"/>
                        </a:cubicBezTo>
                        <a:cubicBezTo>
                          <a:pt x="2802546" y="274726"/>
                          <a:pt x="2774386" y="300870"/>
                          <a:pt x="2771789" y="331846"/>
                        </a:cubicBezTo>
                        <a:cubicBezTo>
                          <a:pt x="2766447" y="378921"/>
                          <a:pt x="2775547" y="462729"/>
                          <a:pt x="2771789" y="478154"/>
                        </a:cubicBezTo>
                        <a:cubicBezTo>
                          <a:pt x="2769486" y="512689"/>
                          <a:pt x="2738480" y="536123"/>
                          <a:pt x="2709943" y="540000"/>
                        </a:cubicBezTo>
                        <a:cubicBezTo>
                          <a:pt x="2000671" y="695197"/>
                          <a:pt x="886306" y="703020"/>
                          <a:pt x="123692" y="540000"/>
                        </a:cubicBezTo>
                        <a:close/>
                      </a:path>
                      <a:path w="2833635" h="540000" fill="none" extrusionOk="0">
                        <a:moveTo>
                          <a:pt x="123692" y="540000"/>
                        </a:moveTo>
                        <a:cubicBezTo>
                          <a:pt x="89736" y="537279"/>
                          <a:pt x="60911" y="512857"/>
                          <a:pt x="61846" y="478154"/>
                        </a:cubicBezTo>
                        <a:cubicBezTo>
                          <a:pt x="65238" y="434219"/>
                          <a:pt x="64754" y="358516"/>
                          <a:pt x="61846" y="331846"/>
                        </a:cubicBezTo>
                        <a:cubicBezTo>
                          <a:pt x="61664" y="302007"/>
                          <a:pt x="34879" y="269572"/>
                          <a:pt x="0" y="270000"/>
                        </a:cubicBezTo>
                        <a:cubicBezTo>
                          <a:pt x="31038" y="274952"/>
                          <a:pt x="58255" y="242502"/>
                          <a:pt x="61846" y="208154"/>
                        </a:cubicBezTo>
                        <a:cubicBezTo>
                          <a:pt x="50215" y="150298"/>
                          <a:pt x="53172" y="126580"/>
                          <a:pt x="61846" y="61846"/>
                        </a:cubicBezTo>
                        <a:cubicBezTo>
                          <a:pt x="62125" y="26095"/>
                          <a:pt x="88071" y="-83"/>
                          <a:pt x="123692" y="0"/>
                        </a:cubicBezTo>
                        <a:moveTo>
                          <a:pt x="2709943" y="0"/>
                        </a:moveTo>
                        <a:cubicBezTo>
                          <a:pt x="2745262" y="1001"/>
                          <a:pt x="2770726" y="30900"/>
                          <a:pt x="2771789" y="61846"/>
                        </a:cubicBezTo>
                        <a:cubicBezTo>
                          <a:pt x="2764259" y="114658"/>
                          <a:pt x="2764474" y="178915"/>
                          <a:pt x="2771789" y="208154"/>
                        </a:cubicBezTo>
                        <a:cubicBezTo>
                          <a:pt x="2776515" y="243792"/>
                          <a:pt x="2799423" y="268867"/>
                          <a:pt x="2833635" y="270000"/>
                        </a:cubicBezTo>
                        <a:cubicBezTo>
                          <a:pt x="2802219" y="271727"/>
                          <a:pt x="2768059" y="298507"/>
                          <a:pt x="2771789" y="331846"/>
                        </a:cubicBezTo>
                        <a:cubicBezTo>
                          <a:pt x="2768347" y="384806"/>
                          <a:pt x="2765860" y="448829"/>
                          <a:pt x="2771789" y="478154"/>
                        </a:cubicBezTo>
                        <a:cubicBezTo>
                          <a:pt x="2774138" y="510546"/>
                          <a:pt x="2744340" y="539583"/>
                          <a:pt x="2709943" y="54000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0" tIns="0" rIns="0" bIns="162000" rtlCol="0" anchor="ctr" anchorCtr="0">
            <a:noAutofit/>
          </a:bodyPr>
          <a:lstStyle/>
          <a:p>
            <a:pPr algn="ctr"/>
            <a:r>
              <a:rPr lang="en-CA" sz="4000">
                <a:latin typeface="Times New Roman" panose="02020603050405020304" pitchFamily="18" charset="0"/>
                <a:cs typeface="Times New Roman" panose="02020603050405020304" pitchFamily="18" charset="0"/>
              </a:rPr>
              <a:t>Front-End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9B4C92-B03B-CDA1-44D0-90E0F8DDE02B}"/>
              </a:ext>
            </a:extLst>
          </p:cNvPr>
          <p:cNvSpPr/>
          <p:nvPr/>
        </p:nvSpPr>
        <p:spPr>
          <a:xfrm>
            <a:off x="8771999" y="0"/>
            <a:ext cx="342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450D82-DEE1-4A91-1376-430DA838513C}"/>
              </a:ext>
            </a:extLst>
          </p:cNvPr>
          <p:cNvSpPr/>
          <p:nvPr/>
        </p:nvSpPr>
        <p:spPr>
          <a:xfrm>
            <a:off x="-1" y="6588000"/>
            <a:ext cx="12192000" cy="27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Double Bracket 5">
            <a:extLst>
              <a:ext uri="{FF2B5EF4-FFF2-40B4-BE49-F238E27FC236}">
                <a16:creationId xmlns:a16="http://schemas.microsoft.com/office/drawing/2014/main" id="{344BF8CB-C03F-E69D-7C3A-E812A06F37EB}"/>
              </a:ext>
            </a:extLst>
          </p:cNvPr>
          <p:cNvSpPr/>
          <p:nvPr/>
        </p:nvSpPr>
        <p:spPr>
          <a:xfrm>
            <a:off x="3722980" y="270000"/>
            <a:ext cx="4746037" cy="540000"/>
          </a:xfrm>
          <a:prstGeom prst="bracketPair">
            <a:avLst>
              <a:gd name="adj" fmla="val 17525"/>
            </a:avLst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CA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Deliyannis</a:t>
            </a:r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Validation</a:t>
            </a:r>
          </a:p>
        </p:txBody>
      </p:sp>
      <p:pic>
        <p:nvPicPr>
          <p:cNvPr id="3" name="Graphic 27">
            <a:extLst>
              <a:ext uri="{FF2B5EF4-FFF2-40B4-BE49-F238E27FC236}">
                <a16:creationId xmlns:a16="http://schemas.microsoft.com/office/drawing/2014/main" id="{4FCE632A-22C6-D213-BCE1-92FC8916B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5999" y="1777038"/>
            <a:ext cx="9000000" cy="411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565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E1CA300-B113-EF4D-5AB9-B295A75F1048}"/>
              </a:ext>
            </a:extLst>
          </p:cNvPr>
          <p:cNvSpPr/>
          <p:nvPr/>
        </p:nvSpPr>
        <p:spPr>
          <a:xfrm>
            <a:off x="0" y="0"/>
            <a:ext cx="3420000" cy="108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942831-D8CC-B69F-002D-2138C9ACE7A5}"/>
              </a:ext>
            </a:extLst>
          </p:cNvPr>
          <p:cNvSpPr/>
          <p:nvPr/>
        </p:nvSpPr>
        <p:spPr>
          <a:xfrm>
            <a:off x="3420000" y="0"/>
            <a:ext cx="5351999" cy="108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Double Brace 4">
            <a:extLst>
              <a:ext uri="{FF2B5EF4-FFF2-40B4-BE49-F238E27FC236}">
                <a16:creationId xmlns:a16="http://schemas.microsoft.com/office/drawing/2014/main" id="{68EDA0AC-FF25-28A9-C622-14E9539D2A7F}"/>
              </a:ext>
            </a:extLst>
          </p:cNvPr>
          <p:cNvSpPr/>
          <p:nvPr/>
        </p:nvSpPr>
        <p:spPr>
          <a:xfrm>
            <a:off x="180000" y="270000"/>
            <a:ext cx="3060000" cy="540000"/>
          </a:xfrm>
          <a:prstGeom prst="bracePair">
            <a:avLst>
              <a:gd name="adj" fmla="val 15945"/>
            </a:avLst>
          </a:prstGeom>
          <a:ln w="25400" cap="flat" cmpd="sng">
            <a:solidFill>
              <a:schemeClr val="accent5">
                <a:lumMod val="75000"/>
              </a:schemeClr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23692 w 2833635"/>
                      <a:gd name="connsiteY0" fmla="*/ 540000 h 540000"/>
                      <a:gd name="connsiteX1" fmla="*/ 61846 w 2833635"/>
                      <a:gd name="connsiteY1" fmla="*/ 478154 h 540000"/>
                      <a:gd name="connsiteX2" fmla="*/ 61846 w 2833635"/>
                      <a:gd name="connsiteY2" fmla="*/ 331846 h 540000"/>
                      <a:gd name="connsiteX3" fmla="*/ 0 w 2833635"/>
                      <a:gd name="connsiteY3" fmla="*/ 270000 h 540000"/>
                      <a:gd name="connsiteX4" fmla="*/ 61846 w 2833635"/>
                      <a:gd name="connsiteY4" fmla="*/ 208154 h 540000"/>
                      <a:gd name="connsiteX5" fmla="*/ 61846 w 2833635"/>
                      <a:gd name="connsiteY5" fmla="*/ 61846 h 540000"/>
                      <a:gd name="connsiteX6" fmla="*/ 123692 w 2833635"/>
                      <a:gd name="connsiteY6" fmla="*/ 0 h 540000"/>
                      <a:gd name="connsiteX7" fmla="*/ 2709943 w 2833635"/>
                      <a:gd name="connsiteY7" fmla="*/ 0 h 540000"/>
                      <a:gd name="connsiteX8" fmla="*/ 2771789 w 2833635"/>
                      <a:gd name="connsiteY8" fmla="*/ 61846 h 540000"/>
                      <a:gd name="connsiteX9" fmla="*/ 2771789 w 2833635"/>
                      <a:gd name="connsiteY9" fmla="*/ 208154 h 540000"/>
                      <a:gd name="connsiteX10" fmla="*/ 2833635 w 2833635"/>
                      <a:gd name="connsiteY10" fmla="*/ 270000 h 540000"/>
                      <a:gd name="connsiteX11" fmla="*/ 2771789 w 2833635"/>
                      <a:gd name="connsiteY11" fmla="*/ 331846 h 540000"/>
                      <a:gd name="connsiteX12" fmla="*/ 2771789 w 2833635"/>
                      <a:gd name="connsiteY12" fmla="*/ 478154 h 540000"/>
                      <a:gd name="connsiteX13" fmla="*/ 2709943 w 2833635"/>
                      <a:gd name="connsiteY13" fmla="*/ 540000 h 540000"/>
                      <a:gd name="connsiteX14" fmla="*/ 123692 w 2833635"/>
                      <a:gd name="connsiteY14" fmla="*/ 540000 h 540000"/>
                      <a:gd name="connsiteX0" fmla="*/ 123692 w 2833635"/>
                      <a:gd name="connsiteY0" fmla="*/ 540000 h 540000"/>
                      <a:gd name="connsiteX1" fmla="*/ 61846 w 2833635"/>
                      <a:gd name="connsiteY1" fmla="*/ 478154 h 540000"/>
                      <a:gd name="connsiteX2" fmla="*/ 61846 w 2833635"/>
                      <a:gd name="connsiteY2" fmla="*/ 331846 h 540000"/>
                      <a:gd name="connsiteX3" fmla="*/ 0 w 2833635"/>
                      <a:gd name="connsiteY3" fmla="*/ 270000 h 540000"/>
                      <a:gd name="connsiteX4" fmla="*/ 61846 w 2833635"/>
                      <a:gd name="connsiteY4" fmla="*/ 208154 h 540000"/>
                      <a:gd name="connsiteX5" fmla="*/ 61846 w 2833635"/>
                      <a:gd name="connsiteY5" fmla="*/ 61846 h 540000"/>
                      <a:gd name="connsiteX6" fmla="*/ 123692 w 2833635"/>
                      <a:gd name="connsiteY6" fmla="*/ 0 h 540000"/>
                      <a:gd name="connsiteX7" fmla="*/ 2709943 w 2833635"/>
                      <a:gd name="connsiteY7" fmla="*/ 0 h 540000"/>
                      <a:gd name="connsiteX8" fmla="*/ 2771789 w 2833635"/>
                      <a:gd name="connsiteY8" fmla="*/ 61846 h 540000"/>
                      <a:gd name="connsiteX9" fmla="*/ 2771789 w 2833635"/>
                      <a:gd name="connsiteY9" fmla="*/ 208154 h 540000"/>
                      <a:gd name="connsiteX10" fmla="*/ 2833635 w 2833635"/>
                      <a:gd name="connsiteY10" fmla="*/ 270000 h 540000"/>
                      <a:gd name="connsiteX11" fmla="*/ 2771789 w 2833635"/>
                      <a:gd name="connsiteY11" fmla="*/ 331846 h 540000"/>
                      <a:gd name="connsiteX12" fmla="*/ 2771789 w 2833635"/>
                      <a:gd name="connsiteY12" fmla="*/ 478154 h 540000"/>
                      <a:gd name="connsiteX13" fmla="*/ 2709943 w 2833635"/>
                      <a:gd name="connsiteY13" fmla="*/ 540000 h 54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833635" h="540000" stroke="0" extrusionOk="0">
                        <a:moveTo>
                          <a:pt x="123692" y="540000"/>
                        </a:moveTo>
                        <a:cubicBezTo>
                          <a:pt x="87373" y="538667"/>
                          <a:pt x="59256" y="513283"/>
                          <a:pt x="61846" y="478154"/>
                        </a:cubicBezTo>
                        <a:cubicBezTo>
                          <a:pt x="68997" y="420762"/>
                          <a:pt x="50594" y="347003"/>
                          <a:pt x="61846" y="331846"/>
                        </a:cubicBezTo>
                        <a:cubicBezTo>
                          <a:pt x="59269" y="300206"/>
                          <a:pt x="33154" y="275542"/>
                          <a:pt x="0" y="270000"/>
                        </a:cubicBezTo>
                        <a:cubicBezTo>
                          <a:pt x="33127" y="269436"/>
                          <a:pt x="66330" y="244454"/>
                          <a:pt x="61846" y="208154"/>
                        </a:cubicBezTo>
                        <a:cubicBezTo>
                          <a:pt x="61424" y="186403"/>
                          <a:pt x="51017" y="125954"/>
                          <a:pt x="61846" y="61846"/>
                        </a:cubicBezTo>
                        <a:cubicBezTo>
                          <a:pt x="55809" y="26764"/>
                          <a:pt x="88884" y="613"/>
                          <a:pt x="123692" y="0"/>
                        </a:cubicBezTo>
                        <a:cubicBezTo>
                          <a:pt x="1258551" y="48231"/>
                          <a:pt x="2140445" y="-84455"/>
                          <a:pt x="2709943" y="0"/>
                        </a:cubicBezTo>
                        <a:cubicBezTo>
                          <a:pt x="2748219" y="2306"/>
                          <a:pt x="2775095" y="28484"/>
                          <a:pt x="2771789" y="61846"/>
                        </a:cubicBezTo>
                        <a:cubicBezTo>
                          <a:pt x="2780940" y="98729"/>
                          <a:pt x="2769828" y="148536"/>
                          <a:pt x="2771789" y="208154"/>
                        </a:cubicBezTo>
                        <a:cubicBezTo>
                          <a:pt x="2773231" y="244457"/>
                          <a:pt x="2799911" y="274480"/>
                          <a:pt x="2833635" y="270000"/>
                        </a:cubicBezTo>
                        <a:cubicBezTo>
                          <a:pt x="2802546" y="274726"/>
                          <a:pt x="2774386" y="300870"/>
                          <a:pt x="2771789" y="331846"/>
                        </a:cubicBezTo>
                        <a:cubicBezTo>
                          <a:pt x="2766447" y="378921"/>
                          <a:pt x="2775547" y="462729"/>
                          <a:pt x="2771789" y="478154"/>
                        </a:cubicBezTo>
                        <a:cubicBezTo>
                          <a:pt x="2769486" y="512689"/>
                          <a:pt x="2738480" y="536123"/>
                          <a:pt x="2709943" y="540000"/>
                        </a:cubicBezTo>
                        <a:cubicBezTo>
                          <a:pt x="2000671" y="695197"/>
                          <a:pt x="886306" y="703020"/>
                          <a:pt x="123692" y="540000"/>
                        </a:cubicBezTo>
                        <a:close/>
                      </a:path>
                      <a:path w="2833635" h="540000" fill="none" extrusionOk="0">
                        <a:moveTo>
                          <a:pt x="123692" y="540000"/>
                        </a:moveTo>
                        <a:cubicBezTo>
                          <a:pt x="89736" y="537279"/>
                          <a:pt x="60911" y="512857"/>
                          <a:pt x="61846" y="478154"/>
                        </a:cubicBezTo>
                        <a:cubicBezTo>
                          <a:pt x="65238" y="434219"/>
                          <a:pt x="64754" y="358516"/>
                          <a:pt x="61846" y="331846"/>
                        </a:cubicBezTo>
                        <a:cubicBezTo>
                          <a:pt x="61664" y="302007"/>
                          <a:pt x="34879" y="269572"/>
                          <a:pt x="0" y="270000"/>
                        </a:cubicBezTo>
                        <a:cubicBezTo>
                          <a:pt x="31038" y="274952"/>
                          <a:pt x="58255" y="242502"/>
                          <a:pt x="61846" y="208154"/>
                        </a:cubicBezTo>
                        <a:cubicBezTo>
                          <a:pt x="50215" y="150298"/>
                          <a:pt x="53172" y="126580"/>
                          <a:pt x="61846" y="61846"/>
                        </a:cubicBezTo>
                        <a:cubicBezTo>
                          <a:pt x="62125" y="26095"/>
                          <a:pt x="88071" y="-83"/>
                          <a:pt x="123692" y="0"/>
                        </a:cubicBezTo>
                        <a:moveTo>
                          <a:pt x="2709943" y="0"/>
                        </a:moveTo>
                        <a:cubicBezTo>
                          <a:pt x="2745262" y="1001"/>
                          <a:pt x="2770726" y="30900"/>
                          <a:pt x="2771789" y="61846"/>
                        </a:cubicBezTo>
                        <a:cubicBezTo>
                          <a:pt x="2764259" y="114658"/>
                          <a:pt x="2764474" y="178915"/>
                          <a:pt x="2771789" y="208154"/>
                        </a:cubicBezTo>
                        <a:cubicBezTo>
                          <a:pt x="2776515" y="243792"/>
                          <a:pt x="2799423" y="268867"/>
                          <a:pt x="2833635" y="270000"/>
                        </a:cubicBezTo>
                        <a:cubicBezTo>
                          <a:pt x="2802219" y="271727"/>
                          <a:pt x="2768059" y="298507"/>
                          <a:pt x="2771789" y="331846"/>
                        </a:cubicBezTo>
                        <a:cubicBezTo>
                          <a:pt x="2768347" y="384806"/>
                          <a:pt x="2765860" y="448829"/>
                          <a:pt x="2771789" y="478154"/>
                        </a:cubicBezTo>
                        <a:cubicBezTo>
                          <a:pt x="2774138" y="510546"/>
                          <a:pt x="2744340" y="539583"/>
                          <a:pt x="2709943" y="54000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0" tIns="0" rIns="0" bIns="162000" rtlCol="0" anchor="ctr" anchorCtr="0">
            <a:noAutofit/>
          </a:bodyPr>
          <a:lstStyle/>
          <a:p>
            <a:pPr algn="ctr"/>
            <a:r>
              <a:rPr lang="en-CA" sz="4000">
                <a:latin typeface="Times New Roman" panose="02020603050405020304" pitchFamily="18" charset="0"/>
                <a:cs typeface="Times New Roman" panose="02020603050405020304" pitchFamily="18" charset="0"/>
              </a:rPr>
              <a:t>Back-End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9B4C92-B03B-CDA1-44D0-90E0F8DDE02B}"/>
              </a:ext>
            </a:extLst>
          </p:cNvPr>
          <p:cNvSpPr/>
          <p:nvPr/>
        </p:nvSpPr>
        <p:spPr>
          <a:xfrm>
            <a:off x="8771999" y="0"/>
            <a:ext cx="3420000" cy="108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450D82-DEE1-4A91-1376-430DA838513C}"/>
              </a:ext>
            </a:extLst>
          </p:cNvPr>
          <p:cNvSpPr/>
          <p:nvPr/>
        </p:nvSpPr>
        <p:spPr>
          <a:xfrm>
            <a:off x="-1" y="6588000"/>
            <a:ext cx="12192000" cy="27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Double Bracket 5">
            <a:extLst>
              <a:ext uri="{FF2B5EF4-FFF2-40B4-BE49-F238E27FC236}">
                <a16:creationId xmlns:a16="http://schemas.microsoft.com/office/drawing/2014/main" id="{344BF8CB-C03F-E69D-7C3A-E812A06F37EB}"/>
              </a:ext>
            </a:extLst>
          </p:cNvPr>
          <p:cNvSpPr/>
          <p:nvPr/>
        </p:nvSpPr>
        <p:spPr>
          <a:xfrm>
            <a:off x="3845962" y="270000"/>
            <a:ext cx="4500075" cy="540000"/>
          </a:xfrm>
          <a:prstGeom prst="bracketPair">
            <a:avLst>
              <a:gd name="adj" fmla="val 17525"/>
            </a:avLst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CA" sz="4000">
                <a:latin typeface="Times New Roman" panose="02020603050405020304" pitchFamily="18" charset="0"/>
                <a:cs typeface="Times New Roman" panose="02020603050405020304" pitchFamily="18" charset="0"/>
              </a:rPr>
              <a:t>Back-End Validation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A39AA7-452B-2CA5-D99F-9E317A12F8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95999" y="1323750"/>
            <a:ext cx="7200000" cy="5020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84991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E1CA300-B113-EF4D-5AB9-B295A75F1048}"/>
              </a:ext>
            </a:extLst>
          </p:cNvPr>
          <p:cNvSpPr/>
          <p:nvPr/>
        </p:nvSpPr>
        <p:spPr>
          <a:xfrm>
            <a:off x="0" y="0"/>
            <a:ext cx="3420000" cy="108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942831-D8CC-B69F-002D-2138C9ACE7A5}"/>
              </a:ext>
            </a:extLst>
          </p:cNvPr>
          <p:cNvSpPr/>
          <p:nvPr/>
        </p:nvSpPr>
        <p:spPr>
          <a:xfrm>
            <a:off x="3420000" y="0"/>
            <a:ext cx="5351999" cy="108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Double Brace 4">
            <a:extLst>
              <a:ext uri="{FF2B5EF4-FFF2-40B4-BE49-F238E27FC236}">
                <a16:creationId xmlns:a16="http://schemas.microsoft.com/office/drawing/2014/main" id="{68EDA0AC-FF25-28A9-C622-14E9539D2A7F}"/>
              </a:ext>
            </a:extLst>
          </p:cNvPr>
          <p:cNvSpPr/>
          <p:nvPr/>
        </p:nvSpPr>
        <p:spPr>
          <a:xfrm>
            <a:off x="180000" y="270000"/>
            <a:ext cx="3060000" cy="540000"/>
          </a:xfrm>
          <a:prstGeom prst="bracePair">
            <a:avLst>
              <a:gd name="adj" fmla="val 15945"/>
            </a:avLst>
          </a:prstGeom>
          <a:ln w="25400" cap="flat" cmpd="sng">
            <a:solidFill>
              <a:schemeClr val="accent5">
                <a:lumMod val="75000"/>
              </a:schemeClr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23692 w 2833635"/>
                      <a:gd name="connsiteY0" fmla="*/ 540000 h 540000"/>
                      <a:gd name="connsiteX1" fmla="*/ 61846 w 2833635"/>
                      <a:gd name="connsiteY1" fmla="*/ 478154 h 540000"/>
                      <a:gd name="connsiteX2" fmla="*/ 61846 w 2833635"/>
                      <a:gd name="connsiteY2" fmla="*/ 331846 h 540000"/>
                      <a:gd name="connsiteX3" fmla="*/ 0 w 2833635"/>
                      <a:gd name="connsiteY3" fmla="*/ 270000 h 540000"/>
                      <a:gd name="connsiteX4" fmla="*/ 61846 w 2833635"/>
                      <a:gd name="connsiteY4" fmla="*/ 208154 h 540000"/>
                      <a:gd name="connsiteX5" fmla="*/ 61846 w 2833635"/>
                      <a:gd name="connsiteY5" fmla="*/ 61846 h 540000"/>
                      <a:gd name="connsiteX6" fmla="*/ 123692 w 2833635"/>
                      <a:gd name="connsiteY6" fmla="*/ 0 h 540000"/>
                      <a:gd name="connsiteX7" fmla="*/ 2709943 w 2833635"/>
                      <a:gd name="connsiteY7" fmla="*/ 0 h 540000"/>
                      <a:gd name="connsiteX8" fmla="*/ 2771789 w 2833635"/>
                      <a:gd name="connsiteY8" fmla="*/ 61846 h 540000"/>
                      <a:gd name="connsiteX9" fmla="*/ 2771789 w 2833635"/>
                      <a:gd name="connsiteY9" fmla="*/ 208154 h 540000"/>
                      <a:gd name="connsiteX10" fmla="*/ 2833635 w 2833635"/>
                      <a:gd name="connsiteY10" fmla="*/ 270000 h 540000"/>
                      <a:gd name="connsiteX11" fmla="*/ 2771789 w 2833635"/>
                      <a:gd name="connsiteY11" fmla="*/ 331846 h 540000"/>
                      <a:gd name="connsiteX12" fmla="*/ 2771789 w 2833635"/>
                      <a:gd name="connsiteY12" fmla="*/ 478154 h 540000"/>
                      <a:gd name="connsiteX13" fmla="*/ 2709943 w 2833635"/>
                      <a:gd name="connsiteY13" fmla="*/ 540000 h 540000"/>
                      <a:gd name="connsiteX14" fmla="*/ 123692 w 2833635"/>
                      <a:gd name="connsiteY14" fmla="*/ 540000 h 540000"/>
                      <a:gd name="connsiteX0" fmla="*/ 123692 w 2833635"/>
                      <a:gd name="connsiteY0" fmla="*/ 540000 h 540000"/>
                      <a:gd name="connsiteX1" fmla="*/ 61846 w 2833635"/>
                      <a:gd name="connsiteY1" fmla="*/ 478154 h 540000"/>
                      <a:gd name="connsiteX2" fmla="*/ 61846 w 2833635"/>
                      <a:gd name="connsiteY2" fmla="*/ 331846 h 540000"/>
                      <a:gd name="connsiteX3" fmla="*/ 0 w 2833635"/>
                      <a:gd name="connsiteY3" fmla="*/ 270000 h 540000"/>
                      <a:gd name="connsiteX4" fmla="*/ 61846 w 2833635"/>
                      <a:gd name="connsiteY4" fmla="*/ 208154 h 540000"/>
                      <a:gd name="connsiteX5" fmla="*/ 61846 w 2833635"/>
                      <a:gd name="connsiteY5" fmla="*/ 61846 h 540000"/>
                      <a:gd name="connsiteX6" fmla="*/ 123692 w 2833635"/>
                      <a:gd name="connsiteY6" fmla="*/ 0 h 540000"/>
                      <a:gd name="connsiteX7" fmla="*/ 2709943 w 2833635"/>
                      <a:gd name="connsiteY7" fmla="*/ 0 h 540000"/>
                      <a:gd name="connsiteX8" fmla="*/ 2771789 w 2833635"/>
                      <a:gd name="connsiteY8" fmla="*/ 61846 h 540000"/>
                      <a:gd name="connsiteX9" fmla="*/ 2771789 w 2833635"/>
                      <a:gd name="connsiteY9" fmla="*/ 208154 h 540000"/>
                      <a:gd name="connsiteX10" fmla="*/ 2833635 w 2833635"/>
                      <a:gd name="connsiteY10" fmla="*/ 270000 h 540000"/>
                      <a:gd name="connsiteX11" fmla="*/ 2771789 w 2833635"/>
                      <a:gd name="connsiteY11" fmla="*/ 331846 h 540000"/>
                      <a:gd name="connsiteX12" fmla="*/ 2771789 w 2833635"/>
                      <a:gd name="connsiteY12" fmla="*/ 478154 h 540000"/>
                      <a:gd name="connsiteX13" fmla="*/ 2709943 w 2833635"/>
                      <a:gd name="connsiteY13" fmla="*/ 540000 h 54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833635" h="540000" stroke="0" extrusionOk="0">
                        <a:moveTo>
                          <a:pt x="123692" y="540000"/>
                        </a:moveTo>
                        <a:cubicBezTo>
                          <a:pt x="87373" y="538667"/>
                          <a:pt x="59256" y="513283"/>
                          <a:pt x="61846" y="478154"/>
                        </a:cubicBezTo>
                        <a:cubicBezTo>
                          <a:pt x="68997" y="420762"/>
                          <a:pt x="50594" y="347003"/>
                          <a:pt x="61846" y="331846"/>
                        </a:cubicBezTo>
                        <a:cubicBezTo>
                          <a:pt x="59269" y="300206"/>
                          <a:pt x="33154" y="275542"/>
                          <a:pt x="0" y="270000"/>
                        </a:cubicBezTo>
                        <a:cubicBezTo>
                          <a:pt x="33127" y="269436"/>
                          <a:pt x="66330" y="244454"/>
                          <a:pt x="61846" y="208154"/>
                        </a:cubicBezTo>
                        <a:cubicBezTo>
                          <a:pt x="61424" y="186403"/>
                          <a:pt x="51017" y="125954"/>
                          <a:pt x="61846" y="61846"/>
                        </a:cubicBezTo>
                        <a:cubicBezTo>
                          <a:pt x="55809" y="26764"/>
                          <a:pt x="88884" y="613"/>
                          <a:pt x="123692" y="0"/>
                        </a:cubicBezTo>
                        <a:cubicBezTo>
                          <a:pt x="1258551" y="48231"/>
                          <a:pt x="2140445" y="-84455"/>
                          <a:pt x="2709943" y="0"/>
                        </a:cubicBezTo>
                        <a:cubicBezTo>
                          <a:pt x="2748219" y="2306"/>
                          <a:pt x="2775095" y="28484"/>
                          <a:pt x="2771789" y="61846"/>
                        </a:cubicBezTo>
                        <a:cubicBezTo>
                          <a:pt x="2780940" y="98729"/>
                          <a:pt x="2769828" y="148536"/>
                          <a:pt x="2771789" y="208154"/>
                        </a:cubicBezTo>
                        <a:cubicBezTo>
                          <a:pt x="2773231" y="244457"/>
                          <a:pt x="2799911" y="274480"/>
                          <a:pt x="2833635" y="270000"/>
                        </a:cubicBezTo>
                        <a:cubicBezTo>
                          <a:pt x="2802546" y="274726"/>
                          <a:pt x="2774386" y="300870"/>
                          <a:pt x="2771789" y="331846"/>
                        </a:cubicBezTo>
                        <a:cubicBezTo>
                          <a:pt x="2766447" y="378921"/>
                          <a:pt x="2775547" y="462729"/>
                          <a:pt x="2771789" y="478154"/>
                        </a:cubicBezTo>
                        <a:cubicBezTo>
                          <a:pt x="2769486" y="512689"/>
                          <a:pt x="2738480" y="536123"/>
                          <a:pt x="2709943" y="540000"/>
                        </a:cubicBezTo>
                        <a:cubicBezTo>
                          <a:pt x="2000671" y="695197"/>
                          <a:pt x="886306" y="703020"/>
                          <a:pt x="123692" y="540000"/>
                        </a:cubicBezTo>
                        <a:close/>
                      </a:path>
                      <a:path w="2833635" h="540000" fill="none" extrusionOk="0">
                        <a:moveTo>
                          <a:pt x="123692" y="540000"/>
                        </a:moveTo>
                        <a:cubicBezTo>
                          <a:pt x="89736" y="537279"/>
                          <a:pt x="60911" y="512857"/>
                          <a:pt x="61846" y="478154"/>
                        </a:cubicBezTo>
                        <a:cubicBezTo>
                          <a:pt x="65238" y="434219"/>
                          <a:pt x="64754" y="358516"/>
                          <a:pt x="61846" y="331846"/>
                        </a:cubicBezTo>
                        <a:cubicBezTo>
                          <a:pt x="61664" y="302007"/>
                          <a:pt x="34879" y="269572"/>
                          <a:pt x="0" y="270000"/>
                        </a:cubicBezTo>
                        <a:cubicBezTo>
                          <a:pt x="31038" y="274952"/>
                          <a:pt x="58255" y="242502"/>
                          <a:pt x="61846" y="208154"/>
                        </a:cubicBezTo>
                        <a:cubicBezTo>
                          <a:pt x="50215" y="150298"/>
                          <a:pt x="53172" y="126580"/>
                          <a:pt x="61846" y="61846"/>
                        </a:cubicBezTo>
                        <a:cubicBezTo>
                          <a:pt x="62125" y="26095"/>
                          <a:pt x="88071" y="-83"/>
                          <a:pt x="123692" y="0"/>
                        </a:cubicBezTo>
                        <a:moveTo>
                          <a:pt x="2709943" y="0"/>
                        </a:moveTo>
                        <a:cubicBezTo>
                          <a:pt x="2745262" y="1001"/>
                          <a:pt x="2770726" y="30900"/>
                          <a:pt x="2771789" y="61846"/>
                        </a:cubicBezTo>
                        <a:cubicBezTo>
                          <a:pt x="2764259" y="114658"/>
                          <a:pt x="2764474" y="178915"/>
                          <a:pt x="2771789" y="208154"/>
                        </a:cubicBezTo>
                        <a:cubicBezTo>
                          <a:pt x="2776515" y="243792"/>
                          <a:pt x="2799423" y="268867"/>
                          <a:pt x="2833635" y="270000"/>
                        </a:cubicBezTo>
                        <a:cubicBezTo>
                          <a:pt x="2802219" y="271727"/>
                          <a:pt x="2768059" y="298507"/>
                          <a:pt x="2771789" y="331846"/>
                        </a:cubicBezTo>
                        <a:cubicBezTo>
                          <a:pt x="2768347" y="384806"/>
                          <a:pt x="2765860" y="448829"/>
                          <a:pt x="2771789" y="478154"/>
                        </a:cubicBezTo>
                        <a:cubicBezTo>
                          <a:pt x="2774138" y="510546"/>
                          <a:pt x="2744340" y="539583"/>
                          <a:pt x="2709943" y="54000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0" tIns="0" rIns="0" bIns="162000" rtlCol="0" anchor="ctr" anchorCtr="0">
            <a:noAutofit/>
          </a:bodyPr>
          <a:lstStyle/>
          <a:p>
            <a:pPr algn="ctr"/>
            <a:r>
              <a:rPr lang="en-CA" sz="4000">
                <a:latin typeface="Times New Roman" panose="02020603050405020304" pitchFamily="18" charset="0"/>
                <a:cs typeface="Times New Roman" panose="02020603050405020304" pitchFamily="18" charset="0"/>
              </a:rPr>
              <a:t>Back-End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9B4C92-B03B-CDA1-44D0-90E0F8DDE02B}"/>
              </a:ext>
            </a:extLst>
          </p:cNvPr>
          <p:cNvSpPr/>
          <p:nvPr/>
        </p:nvSpPr>
        <p:spPr>
          <a:xfrm>
            <a:off x="8771999" y="0"/>
            <a:ext cx="3420000" cy="108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450D82-DEE1-4A91-1376-430DA838513C}"/>
              </a:ext>
            </a:extLst>
          </p:cNvPr>
          <p:cNvSpPr/>
          <p:nvPr/>
        </p:nvSpPr>
        <p:spPr>
          <a:xfrm>
            <a:off x="-1" y="6588000"/>
            <a:ext cx="12192000" cy="27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Double Bracket 5">
            <a:extLst>
              <a:ext uri="{FF2B5EF4-FFF2-40B4-BE49-F238E27FC236}">
                <a16:creationId xmlns:a16="http://schemas.microsoft.com/office/drawing/2014/main" id="{344BF8CB-C03F-E69D-7C3A-E812A06F37EB}"/>
              </a:ext>
            </a:extLst>
          </p:cNvPr>
          <p:cNvSpPr/>
          <p:nvPr/>
        </p:nvSpPr>
        <p:spPr>
          <a:xfrm>
            <a:off x="3845962" y="270000"/>
            <a:ext cx="4500075" cy="540000"/>
          </a:xfrm>
          <a:prstGeom prst="bracketPair">
            <a:avLst>
              <a:gd name="adj" fmla="val 17525"/>
            </a:avLst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CA" sz="4000">
                <a:latin typeface="Times New Roman" panose="02020603050405020304" pitchFamily="18" charset="0"/>
                <a:cs typeface="Times New Roman" panose="02020603050405020304" pitchFamily="18" charset="0"/>
              </a:rPr>
              <a:t>Back-End Validation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A39AA7-452B-2CA5-D99F-9E317A12F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97563" y="1323750"/>
            <a:ext cx="7196872" cy="5020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9400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E1CA300-B113-EF4D-5AB9-B295A75F1048}"/>
              </a:ext>
            </a:extLst>
          </p:cNvPr>
          <p:cNvSpPr/>
          <p:nvPr/>
        </p:nvSpPr>
        <p:spPr>
          <a:xfrm>
            <a:off x="0" y="0"/>
            <a:ext cx="3420000" cy="108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942831-D8CC-B69F-002D-2138C9ACE7A5}"/>
              </a:ext>
            </a:extLst>
          </p:cNvPr>
          <p:cNvSpPr/>
          <p:nvPr/>
        </p:nvSpPr>
        <p:spPr>
          <a:xfrm>
            <a:off x="3420000" y="0"/>
            <a:ext cx="5351999" cy="108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9B4C92-B03B-CDA1-44D0-90E0F8DDE02B}"/>
              </a:ext>
            </a:extLst>
          </p:cNvPr>
          <p:cNvSpPr/>
          <p:nvPr/>
        </p:nvSpPr>
        <p:spPr>
          <a:xfrm>
            <a:off x="8771999" y="0"/>
            <a:ext cx="3420000" cy="108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450D82-DEE1-4A91-1376-430DA838513C}"/>
              </a:ext>
            </a:extLst>
          </p:cNvPr>
          <p:cNvSpPr/>
          <p:nvPr/>
        </p:nvSpPr>
        <p:spPr>
          <a:xfrm>
            <a:off x="-1" y="6581000"/>
            <a:ext cx="12192000" cy="277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B30C253-6CC6-A40E-9574-727904C32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849844" y="1703329"/>
            <a:ext cx="8492307" cy="360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E9EB33-72B3-F35D-2EBB-AF2692C2F45E}"/>
              </a:ext>
            </a:extLst>
          </p:cNvPr>
          <p:cNvSpPr txBox="1"/>
          <p:nvPr/>
        </p:nvSpPr>
        <p:spPr>
          <a:xfrm>
            <a:off x="0" y="6581001"/>
            <a:ext cx="7833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Singh. Characterization of Polymers and Fibres, </a:t>
            </a:r>
            <a:r>
              <a:rPr lang="en-CA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Woodhead Publishing</a:t>
            </a:r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2022 (Book).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717E3D-1506-2C1E-D3A8-BD10EF40F358}"/>
              </a:ext>
            </a:extLst>
          </p:cNvPr>
          <p:cNvSpPr txBox="1"/>
          <p:nvPr/>
        </p:nvSpPr>
        <p:spPr>
          <a:xfrm>
            <a:off x="364118" y="186057"/>
            <a:ext cx="2691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Background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91C348-A358-ECF2-6742-D224005A402E}"/>
              </a:ext>
            </a:extLst>
          </p:cNvPr>
          <p:cNvSpPr txBox="1"/>
          <p:nvPr/>
        </p:nvSpPr>
        <p:spPr>
          <a:xfrm>
            <a:off x="4099138" y="188155"/>
            <a:ext cx="43749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NMR Spectroscopy</a:t>
            </a:r>
            <a:endParaRPr lang="en-CA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1FCB27-3ACD-B1DF-FD5F-2B0D7750B04C}"/>
              </a:ext>
            </a:extLst>
          </p:cNvPr>
          <p:cNvSpPr txBox="1"/>
          <p:nvPr/>
        </p:nvSpPr>
        <p:spPr>
          <a:xfrm>
            <a:off x="9128904" y="186057"/>
            <a:ext cx="27061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Theory pt. 1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CEFE0E-46AE-257F-6860-B520D8274359}"/>
                  </a:ext>
                </a:extLst>
              </p:cNvPr>
              <p:cNvSpPr txBox="1"/>
              <p:nvPr/>
            </p:nvSpPr>
            <p:spPr>
              <a:xfrm>
                <a:off x="1849844" y="5295833"/>
                <a:ext cx="84923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 Nucleus aligned by primary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CA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magnetic field.</a:t>
                </a:r>
                <a:br>
                  <a:rPr lang="en-CA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CA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 Nucleus disturbed by secondary oscillating magnetic field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CEFE0E-46AE-257F-6860-B520D8274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844" y="5295833"/>
                <a:ext cx="8492307" cy="646331"/>
              </a:xfrm>
              <a:prstGeom prst="rect">
                <a:avLst/>
              </a:prstGeom>
              <a:blipFill>
                <a:blip r:embed="rId5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9057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E1CA300-B113-EF4D-5AB9-B295A75F1048}"/>
              </a:ext>
            </a:extLst>
          </p:cNvPr>
          <p:cNvSpPr/>
          <p:nvPr/>
        </p:nvSpPr>
        <p:spPr>
          <a:xfrm>
            <a:off x="0" y="0"/>
            <a:ext cx="3420000" cy="108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AA61923-2FD1-2B64-A67F-7DAA29F27374}"/>
                  </a:ext>
                </a:extLst>
              </p:cNvPr>
              <p:cNvSpPr txBox="1"/>
              <p:nvPr/>
            </p:nvSpPr>
            <p:spPr>
              <a:xfrm>
                <a:off x="8244020" y="1520621"/>
                <a:ext cx="394798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dirty="0">
                    <a:effectLst/>
                    <a:latin typeface="Times New Roman" panose="02020603050405020304" pitchFamily="18" charset="0"/>
                    <a:ea typeface="Dotum" panose="020B0600000101010101" pitchFamily="34" charset="-127"/>
                  </a:rPr>
                  <a:t>E: energy released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otum" panose="020B0600000101010101" pitchFamily="34" charset="-127"/>
                        <a:cs typeface="Times New Roman" panose="02020603050405020304" pitchFamily="18" charset="0"/>
                      </a:rPr>
                      <m:t>h</m:t>
                    </m:r>
                  </m:oMath>
                </a14:m>
                <a:r>
                  <a:rPr lang="en-US" sz="2400" dirty="0">
                    <a:effectLst/>
                    <a:latin typeface="Times New Roman" panose="02020603050405020304" pitchFamily="18" charset="0"/>
                    <a:ea typeface="Dotum" panose="020B0600000101010101" pitchFamily="34" charset="-127"/>
                  </a:rPr>
                  <a:t>: Plank’s constant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otum" panose="020B0600000101010101" pitchFamily="34" charset="-127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en-US" sz="2400" dirty="0">
                    <a:effectLst/>
                    <a:latin typeface="Times New Roman" panose="02020603050405020304" pitchFamily="18" charset="0"/>
                    <a:ea typeface="Dotum" panose="020B0600000101010101" pitchFamily="34" charset="-127"/>
                  </a:rPr>
                  <a:t>: frequency of released signal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otum" panose="020B0600000101010101" pitchFamily="34" charset="-127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effectLst/>
                    <a:latin typeface="Times New Roman" panose="02020603050405020304" pitchFamily="18" charset="0"/>
                    <a:ea typeface="Dotum" panose="020B0600000101010101" pitchFamily="34" charset="-127"/>
                  </a:rPr>
                  <a:t>: magnetic moment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otum" panose="020B0600000101010101" pitchFamily="34" charset="-127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effectLst/>
                    <a:latin typeface="Times New Roman" panose="02020603050405020304" pitchFamily="18" charset="0"/>
                    <a:ea typeface="Dotum" panose="020B0600000101010101" pitchFamily="34" charset="-127"/>
                  </a:rPr>
                  <a:t>: angle of perturbation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Dotum" panose="020B0600000101010101" pitchFamily="34" charset="-127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Dotum" panose="020B0600000101010101" pitchFamily="34" charset="-127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Dotum" panose="020B0600000101010101" pitchFamily="34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Times New Roman" panose="02020603050405020304" pitchFamily="18" charset="0"/>
                    <a:ea typeface="Dotum" panose="020B0600000101010101" pitchFamily="34" charset="-127"/>
                  </a:rPr>
                  <a:t>: primary field strength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AA61923-2FD1-2B64-A67F-7DAA29F27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4020" y="1520621"/>
                <a:ext cx="3947980" cy="2308324"/>
              </a:xfrm>
              <a:prstGeom prst="rect">
                <a:avLst/>
              </a:prstGeom>
              <a:blipFill>
                <a:blip r:embed="rId4"/>
                <a:stretch>
                  <a:fillRect l="-2315" t="-2111" r="-1543" b="-50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A3942831-D8CC-B69F-002D-2138C9ACE7A5}"/>
              </a:ext>
            </a:extLst>
          </p:cNvPr>
          <p:cNvSpPr/>
          <p:nvPr/>
        </p:nvSpPr>
        <p:spPr>
          <a:xfrm>
            <a:off x="3420000" y="0"/>
            <a:ext cx="5351999" cy="108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9B4C92-B03B-CDA1-44D0-90E0F8DDE02B}"/>
              </a:ext>
            </a:extLst>
          </p:cNvPr>
          <p:cNvSpPr/>
          <p:nvPr/>
        </p:nvSpPr>
        <p:spPr>
          <a:xfrm>
            <a:off x="8771999" y="0"/>
            <a:ext cx="3420000" cy="108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450D82-DEE1-4A91-1376-430DA838513C}"/>
              </a:ext>
            </a:extLst>
          </p:cNvPr>
          <p:cNvSpPr/>
          <p:nvPr/>
        </p:nvSpPr>
        <p:spPr>
          <a:xfrm>
            <a:off x="-1" y="6396335"/>
            <a:ext cx="12192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C04026-2F39-6CD4-C1BC-DE1BC0F3BF7F}"/>
              </a:ext>
            </a:extLst>
          </p:cNvPr>
          <p:cNvSpPr txBox="1"/>
          <p:nvPr/>
        </p:nvSpPr>
        <p:spPr>
          <a:xfrm>
            <a:off x="-1" y="6396335"/>
            <a:ext cx="7833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ea typeface="Dotum" panose="020B0600000101010101" pitchFamily="34" charset="-127"/>
                <a:cs typeface="Times New Roman" panose="02020603050405020304" pitchFamily="18" charset="0"/>
              </a:rPr>
              <a:t>Ha et al. </a:t>
            </a:r>
            <a:r>
              <a:rPr lang="en-US" sz="1200" i="1" dirty="0">
                <a:latin typeface="Times New Roman" panose="02020603050405020304" pitchFamily="18" charset="0"/>
                <a:ea typeface="Dotum" panose="020B0600000101010101" pitchFamily="34" charset="-127"/>
                <a:cs typeface="Times New Roman" panose="02020603050405020304" pitchFamily="18" charset="0"/>
              </a:rPr>
              <a:t>PNAS, </a:t>
            </a:r>
            <a:r>
              <a:rPr lang="en-US" sz="1200" dirty="0">
                <a:latin typeface="Times New Roman" panose="02020603050405020304" pitchFamily="18" charset="0"/>
                <a:ea typeface="Dotum" panose="020B0600000101010101" pitchFamily="34" charset="-127"/>
                <a:cs typeface="Times New Roman" panose="02020603050405020304" pitchFamily="18" charset="0"/>
              </a:rPr>
              <a:t>2014 (Ham group, Univ. Harvard)</a:t>
            </a:r>
          </a:p>
          <a:p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Singh. Characterization of Polymers and Fibres, </a:t>
            </a:r>
            <a:r>
              <a:rPr lang="en-CA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Woodhead Publishing</a:t>
            </a:r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2022 (Book).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61EE94-6701-C2E0-0B10-4C93078ED382}"/>
                  </a:ext>
                </a:extLst>
              </p:cNvPr>
              <p:cNvSpPr txBox="1"/>
              <p:nvPr/>
            </p:nvSpPr>
            <p:spPr>
              <a:xfrm>
                <a:off x="3419999" y="2262887"/>
                <a:ext cx="53519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effectLst/>
                              <a:latin typeface="Cambria Math" panose="020405030504060302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2400">
                          <a:effectLst/>
                          <a:latin typeface="Cambria Math" panose="02040503050406030204" pitchFamily="18" charset="0"/>
                          <a:ea typeface="Dotum" panose="020B0600000101010101" pitchFamily="34" charset="-127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Dotum" panose="020B0600000101010101" pitchFamily="34" charset="-127"/>
                          <a:cs typeface="Times New Roman" panose="02020603050405020304" pitchFamily="18" charset="0"/>
                        </a:rPr>
                        <m:t>h𝑓</m:t>
                      </m:r>
                      <m:r>
                        <a:rPr lang="en-US" sz="2400">
                          <a:effectLst/>
                          <a:latin typeface="Cambria Math" panose="02040503050406030204" pitchFamily="18" charset="0"/>
                          <a:ea typeface="Dotum" panose="020B0600000101010101" pitchFamily="34" charset="-127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Dotum" panose="020B0600000101010101" pitchFamily="34" charset="-127"/>
                          <a:cs typeface="Times New Roman" panose="02020603050405020304" pitchFamily="18" charset="0"/>
                        </a:rPr>
                        <m:t>𝜇</m:t>
                      </m:r>
                      <m:sSub>
                        <m:sSubPr>
                          <m:ctrlPr>
                            <a:rPr lang="en-CA" sz="24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>
                              <a:effectLst/>
                              <a:latin typeface="Cambria Math" panose="020405030504060302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sz="2400" b="0" i="1" smtClean="0">
                          <a:effectLst/>
                          <a:latin typeface="Cambria Math" panose="02040503050406030204" pitchFamily="18" charset="0"/>
                          <a:ea typeface="Dotum" panose="020B0600000101010101" pitchFamily="34" charset="-127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Dotum" panose="020B0600000101010101" pitchFamily="34" charset="-127"/>
                          <a:cs typeface="Times New Roman" panose="02020603050405020304" pitchFamily="18" charset="0"/>
                        </a:rPr>
                        <m:t>𝑜𝑠</m:t>
                      </m:r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61EE94-6701-C2E0-0B10-4C93078ED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999" y="2262887"/>
                <a:ext cx="5351999" cy="461665"/>
              </a:xfrm>
              <a:prstGeom prst="rect">
                <a:avLst/>
              </a:prstGeom>
              <a:blipFill>
                <a:blip r:embed="rId5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D5A637-9F0D-A943-A1F8-DCD6C19C5142}"/>
                  </a:ext>
                </a:extLst>
              </p:cNvPr>
              <p:cNvSpPr txBox="1"/>
              <p:nvPr/>
            </p:nvSpPr>
            <p:spPr>
              <a:xfrm>
                <a:off x="3419999" y="4297032"/>
                <a:ext cx="8166018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natural frequency of the atom,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Bonds and configurations of an atom slightly shift the frequency released.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CA" sz="20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“Chemical Shift” measured in parts-per-million (ppm)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D5A637-9F0D-A943-A1F8-DCD6C19C5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999" y="4297032"/>
                <a:ext cx="8166018" cy="1631216"/>
              </a:xfrm>
              <a:prstGeom prst="rect">
                <a:avLst/>
              </a:prstGeom>
              <a:blipFill>
                <a:blip r:embed="rId6"/>
                <a:stretch>
                  <a:fillRect l="-672" t="-2247" b="-599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2FC4013-E8CB-4572-1C69-FDC34300D6E2}"/>
              </a:ext>
            </a:extLst>
          </p:cNvPr>
          <p:cNvGrpSpPr/>
          <p:nvPr/>
        </p:nvGrpSpPr>
        <p:grpSpPr>
          <a:xfrm>
            <a:off x="673069" y="1521591"/>
            <a:ext cx="2073862" cy="4689332"/>
            <a:chOff x="673069" y="1174334"/>
            <a:chExt cx="2073862" cy="4689332"/>
          </a:xfrm>
        </p:grpSpPr>
        <p:pic>
          <p:nvPicPr>
            <p:cNvPr id="14" name="Picture 13" descr="Diagram&#10;&#10;Description automatically generated">
              <a:extLst>
                <a:ext uri="{FF2B5EF4-FFF2-40B4-BE49-F238E27FC236}">
                  <a16:creationId xmlns:a16="http://schemas.microsoft.com/office/drawing/2014/main" id="{E7EC8E08-3939-6B4A-5DD9-6F720CB544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409" t="47167" r="-129" b="-157"/>
            <a:stretch/>
          </p:blipFill>
          <p:spPr>
            <a:xfrm>
              <a:off x="673069" y="1174334"/>
              <a:ext cx="2073862" cy="4320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EA0539A-B2CF-B922-484D-DE5E7BB63A50}"/>
                </a:ext>
              </a:extLst>
            </p:cNvPr>
            <p:cNvSpPr txBox="1"/>
            <p:nvPr/>
          </p:nvSpPr>
          <p:spPr>
            <a:xfrm>
              <a:off x="1471769" y="5494334"/>
              <a:ext cx="4764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CA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BF5B4DD-3A04-4EDD-B779-D4F650CDFFE6}"/>
              </a:ext>
            </a:extLst>
          </p:cNvPr>
          <p:cNvSpPr txBox="1"/>
          <p:nvPr/>
        </p:nvSpPr>
        <p:spPr>
          <a:xfrm>
            <a:off x="364119" y="186702"/>
            <a:ext cx="2691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Background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EF391-9163-292B-441A-CDE449368445}"/>
              </a:ext>
            </a:extLst>
          </p:cNvPr>
          <p:cNvSpPr txBox="1"/>
          <p:nvPr/>
        </p:nvSpPr>
        <p:spPr>
          <a:xfrm>
            <a:off x="4032965" y="186702"/>
            <a:ext cx="43749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NMR Spectroscopy</a:t>
            </a:r>
            <a:endParaRPr lang="en-CA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425B9F-8CCB-E7D4-2C05-F2419803368C}"/>
              </a:ext>
            </a:extLst>
          </p:cNvPr>
          <p:cNvSpPr txBox="1"/>
          <p:nvPr/>
        </p:nvSpPr>
        <p:spPr>
          <a:xfrm>
            <a:off x="9128904" y="186057"/>
            <a:ext cx="27061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Theory pt. 2</a:t>
            </a:r>
            <a:endParaRPr lang="en-CA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49133C-B683-9E6A-4388-D82FCB427123}"/>
              </a:ext>
            </a:extLst>
          </p:cNvPr>
          <p:cNvSpPr txBox="1"/>
          <p:nvPr/>
        </p:nvSpPr>
        <p:spPr>
          <a:xfrm>
            <a:off x="594495" y="5879474"/>
            <a:ext cx="2707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NMR Spectrum of Glucose</a:t>
            </a:r>
            <a:endParaRPr lang="en-CA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51674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E1CA300-B113-EF4D-5AB9-B295A75F1048}"/>
              </a:ext>
            </a:extLst>
          </p:cNvPr>
          <p:cNvSpPr/>
          <p:nvPr/>
        </p:nvSpPr>
        <p:spPr>
          <a:xfrm>
            <a:off x="0" y="0"/>
            <a:ext cx="3420000" cy="108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AA61923-2FD1-2B64-A67F-7DAA29F27374}"/>
                  </a:ext>
                </a:extLst>
              </p:cNvPr>
              <p:cNvSpPr txBox="1"/>
              <p:nvPr/>
            </p:nvSpPr>
            <p:spPr>
              <a:xfrm>
                <a:off x="8771999" y="1700469"/>
                <a:ext cx="342000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dirty="0">
                    <a:effectLst/>
                    <a:latin typeface="Times New Roman" panose="02020603050405020304" pitchFamily="18" charset="0"/>
                    <a:ea typeface="Dotum" panose="020B0600000101010101" pitchFamily="34" charset="-127"/>
                  </a:rPr>
                  <a:t>ppm: parts-per-million</a:t>
                </a:r>
              </a:p>
              <a:p>
                <a:pPr algn="just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2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Shift away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Larmor Frequency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AA61923-2FD1-2B64-A67F-7DAA29F27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1999" y="1700469"/>
                <a:ext cx="3420001" cy="1200329"/>
              </a:xfrm>
              <a:prstGeom prst="rect">
                <a:avLst/>
              </a:prstGeom>
              <a:blipFill>
                <a:blip r:embed="rId3"/>
                <a:stretch>
                  <a:fillRect l="-2852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A3942831-D8CC-B69F-002D-2138C9ACE7A5}"/>
              </a:ext>
            </a:extLst>
          </p:cNvPr>
          <p:cNvSpPr/>
          <p:nvPr/>
        </p:nvSpPr>
        <p:spPr>
          <a:xfrm>
            <a:off x="3420000" y="0"/>
            <a:ext cx="5351999" cy="108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9B4C92-B03B-CDA1-44D0-90E0F8DDE02B}"/>
              </a:ext>
            </a:extLst>
          </p:cNvPr>
          <p:cNvSpPr/>
          <p:nvPr/>
        </p:nvSpPr>
        <p:spPr>
          <a:xfrm>
            <a:off x="8771999" y="0"/>
            <a:ext cx="3420000" cy="108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61EE94-6701-C2E0-0B10-4C93078ED382}"/>
                  </a:ext>
                </a:extLst>
              </p:cNvPr>
              <p:cNvSpPr txBox="1"/>
              <p:nvPr/>
            </p:nvSpPr>
            <p:spPr>
              <a:xfrm>
                <a:off x="3419999" y="1871028"/>
                <a:ext cx="5351999" cy="859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effectLst/>
                          <a:latin typeface="Cambria Math" panose="02040503050406030204" pitchFamily="18" charset="0"/>
                          <a:ea typeface="Dotum" panose="020B0600000101010101" pitchFamily="34" charset="-127"/>
                          <a:cs typeface="Times New Roman" panose="02020603050405020304" pitchFamily="18" charset="0"/>
                        </a:rPr>
                        <m:t>𝑝𝑝𝑚</m:t>
                      </m:r>
                      <m:r>
                        <a:rPr lang="en-CA" sz="2400" b="0" i="1" smtClean="0">
                          <a:effectLst/>
                          <a:latin typeface="Cambria Math" panose="02040503050406030204" pitchFamily="18" charset="0"/>
                          <a:ea typeface="Dotum" panose="020B0600000101010101" pitchFamily="34" charset="-127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400" b="0" i="1" smtClean="0">
                              <a:effectLst/>
                              <a:latin typeface="Cambria Math" panose="020405030504060302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CA" sz="2400" i="0" smtClean="0">
                              <a:effectLst/>
                              <a:latin typeface="Cambria Math" panose="020405030504060302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n-CA" sz="2400" b="0" i="1" smtClean="0">
                              <a:effectLst/>
                              <a:latin typeface="Cambria Math" panose="020405030504060302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m:t>𝑓</m:t>
                          </m:r>
                        </m:num>
                        <m:den>
                          <m:sSub>
                            <m:sSubPr>
                              <m:ctrlPr>
                                <a:rPr lang="en-CA" sz="2400" b="0" i="1" smtClean="0">
                                  <a:effectLst/>
                                  <a:latin typeface="Cambria Math" panose="02040503050406030204" pitchFamily="18" charset="0"/>
                                  <a:ea typeface="Dotum" panose="020B0600000101010101" pitchFamily="34" charset="-127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effectLst/>
                                  <a:latin typeface="Cambria Math" panose="02040503050406030204" pitchFamily="18" charset="0"/>
                                  <a:ea typeface="Dotum" panose="020B0600000101010101" pitchFamily="34" charset="-127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CA" sz="2400" b="0" i="1" smtClean="0">
                                  <a:effectLst/>
                                  <a:latin typeface="Cambria Math" panose="02040503050406030204" pitchFamily="18" charset="0"/>
                                  <a:ea typeface="Dotum" panose="020B0600000101010101" pitchFamily="34" charset="-127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CA" sz="2400" b="0" i="1" smtClean="0">
                          <a:effectLst/>
                          <a:latin typeface="Cambria Math" panose="02040503050406030204" pitchFamily="18" charset="0"/>
                          <a:ea typeface="Dotum" panose="020B0600000101010101" pitchFamily="34" charset="-127"/>
                          <a:cs typeface="Times New Roman" panose="020206030504050203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CA" sz="2400" b="0" i="1" smtClean="0">
                              <a:effectLst/>
                              <a:latin typeface="Cambria Math" panose="020405030504060302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CA" sz="2400" b="0" i="1" smtClean="0">
                              <a:effectLst/>
                              <a:latin typeface="Cambria Math" panose="020405030504060302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CA" sz="2400" b="0" i="1" smtClean="0">
                              <a:effectLst/>
                              <a:latin typeface="Cambria Math" panose="020405030504060302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61EE94-6701-C2E0-0B10-4C93078ED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999" y="1871028"/>
                <a:ext cx="5351999" cy="8592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D5A637-9F0D-A943-A1F8-DCD6C19C5142}"/>
                  </a:ext>
                </a:extLst>
              </p:cNvPr>
              <p:cNvSpPr txBox="1"/>
              <p:nvPr/>
            </p:nvSpPr>
            <p:spPr>
              <a:xfrm>
                <a:off x="3420000" y="4285518"/>
                <a:ext cx="8599983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Chemical Shift measured in ppm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CA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Different spectrometers use different magnets – normalizes data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Peaks can be very close to each other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Finer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CA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𝑝𝑝𝑚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resolution available in the spectrum → more accurate analysis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D5A637-9F0D-A943-A1F8-DCD6C19C5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000" y="4285518"/>
                <a:ext cx="8599983" cy="1631216"/>
              </a:xfrm>
              <a:prstGeom prst="rect">
                <a:avLst/>
              </a:prstGeom>
              <a:blipFill>
                <a:blip r:embed="rId5"/>
                <a:stretch>
                  <a:fillRect l="-638" t="-1866" b="-5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220988D-D083-069B-38D0-E099E173EE2A}"/>
              </a:ext>
            </a:extLst>
          </p:cNvPr>
          <p:cNvSpPr txBox="1"/>
          <p:nvPr/>
        </p:nvSpPr>
        <p:spPr>
          <a:xfrm>
            <a:off x="364119" y="186702"/>
            <a:ext cx="2691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Background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4A287D-16F0-5D05-6E6D-96DCF2C0DC0D}"/>
              </a:ext>
            </a:extLst>
          </p:cNvPr>
          <p:cNvSpPr/>
          <p:nvPr/>
        </p:nvSpPr>
        <p:spPr>
          <a:xfrm>
            <a:off x="0" y="6396335"/>
            <a:ext cx="12192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B10844-BE30-337F-0DF1-FBCA8424F7DA}"/>
              </a:ext>
            </a:extLst>
          </p:cNvPr>
          <p:cNvSpPr txBox="1"/>
          <p:nvPr/>
        </p:nvSpPr>
        <p:spPr>
          <a:xfrm>
            <a:off x="0" y="6396335"/>
            <a:ext cx="7833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ea typeface="Dotum" panose="020B0600000101010101" pitchFamily="34" charset="-127"/>
                <a:cs typeface="Times New Roman" panose="02020603050405020304" pitchFamily="18" charset="0"/>
              </a:rPr>
              <a:t>Ha et al. </a:t>
            </a:r>
            <a:r>
              <a:rPr lang="en-US" sz="1200" i="1" dirty="0">
                <a:latin typeface="Times New Roman" panose="02020603050405020304" pitchFamily="18" charset="0"/>
                <a:ea typeface="Dotum" panose="020B0600000101010101" pitchFamily="34" charset="-127"/>
                <a:cs typeface="Times New Roman" panose="02020603050405020304" pitchFamily="18" charset="0"/>
              </a:rPr>
              <a:t>PNAS, </a:t>
            </a:r>
            <a:r>
              <a:rPr lang="en-US" sz="1200" dirty="0">
                <a:latin typeface="Times New Roman" panose="02020603050405020304" pitchFamily="18" charset="0"/>
                <a:ea typeface="Dotum" panose="020B0600000101010101" pitchFamily="34" charset="-127"/>
                <a:cs typeface="Times New Roman" panose="02020603050405020304" pitchFamily="18" charset="0"/>
              </a:rPr>
              <a:t>2014 (Ham group, Univ. Harvard)</a:t>
            </a:r>
          </a:p>
          <a:p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Singh. Characterization of Polymers and Fibres, </a:t>
            </a:r>
            <a:r>
              <a:rPr lang="en-CA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Woodhead Publishing</a:t>
            </a:r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2022 (Book).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9B1C48-040B-F5EB-C9F3-4217A80123DC}"/>
              </a:ext>
            </a:extLst>
          </p:cNvPr>
          <p:cNvSpPr txBox="1"/>
          <p:nvPr/>
        </p:nvSpPr>
        <p:spPr>
          <a:xfrm>
            <a:off x="4032965" y="186702"/>
            <a:ext cx="43749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NMR Spectroscopy</a:t>
            </a:r>
            <a:endParaRPr lang="en-CA" sz="4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859E3E-7AC3-054F-C09F-B6B8121FCF19}"/>
              </a:ext>
            </a:extLst>
          </p:cNvPr>
          <p:cNvSpPr txBox="1"/>
          <p:nvPr/>
        </p:nvSpPr>
        <p:spPr>
          <a:xfrm>
            <a:off x="9128904" y="186057"/>
            <a:ext cx="27061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Theory pt. 3</a:t>
            </a:r>
            <a:endParaRPr lang="en-CA" sz="4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2CCE0AD-4F44-A3E2-1D6A-85C64F5824DC}"/>
              </a:ext>
            </a:extLst>
          </p:cNvPr>
          <p:cNvGrpSpPr/>
          <p:nvPr/>
        </p:nvGrpSpPr>
        <p:grpSpPr>
          <a:xfrm>
            <a:off x="673069" y="1521591"/>
            <a:ext cx="2073862" cy="4689332"/>
            <a:chOff x="673069" y="1174334"/>
            <a:chExt cx="2073862" cy="4689332"/>
          </a:xfrm>
        </p:grpSpPr>
        <p:pic>
          <p:nvPicPr>
            <p:cNvPr id="3" name="Picture 2" descr="Diagram&#10;&#10;Description automatically generated">
              <a:extLst>
                <a:ext uri="{FF2B5EF4-FFF2-40B4-BE49-F238E27FC236}">
                  <a16:creationId xmlns:a16="http://schemas.microsoft.com/office/drawing/2014/main" id="{C98FF1C1-B281-E79A-16DB-A90C47454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409" t="47167" r="-129" b="-157"/>
            <a:stretch/>
          </p:blipFill>
          <p:spPr>
            <a:xfrm>
              <a:off x="673069" y="1174334"/>
              <a:ext cx="2073862" cy="4320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F483950-4228-83D8-1D00-C5A5665B63E5}"/>
                </a:ext>
              </a:extLst>
            </p:cNvPr>
            <p:cNvSpPr txBox="1"/>
            <p:nvPr/>
          </p:nvSpPr>
          <p:spPr>
            <a:xfrm>
              <a:off x="1471769" y="5494334"/>
              <a:ext cx="4764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CA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3B5113E-42B9-5C48-E09B-B9A22F8EC4DA}"/>
              </a:ext>
            </a:extLst>
          </p:cNvPr>
          <p:cNvSpPr txBox="1"/>
          <p:nvPr/>
        </p:nvSpPr>
        <p:spPr>
          <a:xfrm>
            <a:off x="594495" y="5879474"/>
            <a:ext cx="2707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NMR Spectrum of Glucose</a:t>
            </a:r>
            <a:endParaRPr lang="en-CA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134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E1CA300-B113-EF4D-5AB9-B295A75F1048}"/>
              </a:ext>
            </a:extLst>
          </p:cNvPr>
          <p:cNvSpPr/>
          <p:nvPr/>
        </p:nvSpPr>
        <p:spPr>
          <a:xfrm>
            <a:off x="0" y="0"/>
            <a:ext cx="3420000" cy="108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942831-D8CC-B69F-002D-2138C9ACE7A5}"/>
              </a:ext>
            </a:extLst>
          </p:cNvPr>
          <p:cNvSpPr/>
          <p:nvPr/>
        </p:nvSpPr>
        <p:spPr>
          <a:xfrm>
            <a:off x="3414852" y="0"/>
            <a:ext cx="5357147" cy="108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9B4C92-B03B-CDA1-44D0-90E0F8DDE02B}"/>
              </a:ext>
            </a:extLst>
          </p:cNvPr>
          <p:cNvSpPr/>
          <p:nvPr/>
        </p:nvSpPr>
        <p:spPr>
          <a:xfrm>
            <a:off x="8771999" y="0"/>
            <a:ext cx="3420000" cy="108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450D82-DEE1-4A91-1376-430DA838513C}"/>
              </a:ext>
            </a:extLst>
          </p:cNvPr>
          <p:cNvSpPr/>
          <p:nvPr/>
        </p:nvSpPr>
        <p:spPr>
          <a:xfrm>
            <a:off x="-1" y="6027003"/>
            <a:ext cx="12192000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A3A6F4EE-0E9F-E8DC-41C8-C2B66776FD7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1360145"/>
                  </p:ext>
                </p:extLst>
              </p:nvPr>
            </p:nvGraphicFramePr>
            <p:xfrm>
              <a:off x="1545826" y="2550196"/>
              <a:ext cx="9095197" cy="309727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618016">
                      <a:extLst>
                        <a:ext uri="{9D8B030D-6E8A-4147-A177-3AD203B41FA5}">
                          <a16:colId xmlns:a16="http://schemas.microsoft.com/office/drawing/2014/main" val="2965760218"/>
                        </a:ext>
                      </a:extLst>
                    </a:gridCol>
                    <a:gridCol w="1834027">
                      <a:extLst>
                        <a:ext uri="{9D8B030D-6E8A-4147-A177-3AD203B41FA5}">
                          <a16:colId xmlns:a16="http://schemas.microsoft.com/office/drawing/2014/main" val="972762559"/>
                        </a:ext>
                      </a:extLst>
                    </a:gridCol>
                    <a:gridCol w="1849700">
                      <a:extLst>
                        <a:ext uri="{9D8B030D-6E8A-4147-A177-3AD203B41FA5}">
                          <a16:colId xmlns:a16="http://schemas.microsoft.com/office/drawing/2014/main" val="4151783164"/>
                        </a:ext>
                      </a:extLst>
                    </a:gridCol>
                    <a:gridCol w="1886277">
                      <a:extLst>
                        <a:ext uri="{9D8B030D-6E8A-4147-A177-3AD203B41FA5}">
                          <a16:colId xmlns:a16="http://schemas.microsoft.com/office/drawing/2014/main" val="381048996"/>
                        </a:ext>
                      </a:extLst>
                    </a:gridCol>
                    <a:gridCol w="1907177">
                      <a:extLst>
                        <a:ext uri="{9D8B030D-6E8A-4147-A177-3AD203B41FA5}">
                          <a16:colId xmlns:a16="http://schemas.microsoft.com/office/drawing/2014/main" val="3464517091"/>
                        </a:ext>
                      </a:extLst>
                    </a:gridCol>
                  </a:tblGrid>
                  <a:tr h="48948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Reference</a:t>
                          </a:r>
                          <a:endParaRPr lang="en-CA" sz="18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CA" sz="1800" b="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Ha et al.</a:t>
                          </a:r>
                        </a:p>
                      </a:txBody>
                      <a:tcPr marL="68580" marR="68580" marT="0" marB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CA" sz="1800" b="0" dirty="0" err="1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Ariando</a:t>
                          </a:r>
                          <a:r>
                            <a:rPr lang="en-CA" sz="1800" b="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 et al.</a:t>
                          </a:r>
                        </a:p>
                      </a:txBody>
                      <a:tcPr marL="68580" marR="68580" marT="0" marB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CA" sz="1800" b="0" dirty="0" err="1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Bürkle</a:t>
                          </a:r>
                          <a:r>
                            <a:rPr lang="en-CA" sz="1800" b="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 et al.</a:t>
                          </a:r>
                        </a:p>
                      </a:txBody>
                      <a:tcPr marL="68580" marR="68580" marT="0" marB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CA" sz="1800" b="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Hong et al.</a:t>
                          </a:r>
                        </a:p>
                      </a:txBody>
                      <a:tcPr marL="68580" marR="68580" marT="0" marB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8050609"/>
                      </a:ext>
                    </a:extLst>
                  </a:tr>
                  <a:tr h="44269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Published Year</a:t>
                          </a:r>
                          <a:endParaRPr lang="en-CA" sz="18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2014</a:t>
                          </a:r>
                          <a:endParaRPr lang="en-CA" sz="18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2018</a:t>
                          </a:r>
                          <a:endParaRPr lang="en-CA" sz="18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2021</a:t>
                          </a:r>
                          <a:endParaRPr lang="en-CA" sz="18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2021</a:t>
                          </a:r>
                          <a:endParaRPr lang="en-CA" sz="18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604794"/>
                      </a:ext>
                    </a:extLst>
                  </a:tr>
                  <a:tr h="44269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CA" sz="1800" b="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Journal</a:t>
                          </a:r>
                        </a:p>
                      </a:txBody>
                      <a:tcPr marL="68580" marR="68580" marT="0" marB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CA" sz="1800" i="1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PNAS</a:t>
                          </a:r>
                        </a:p>
                      </a:txBody>
                      <a:tcPr marL="68580" marR="68580" marT="0" marB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i="1" dirty="0" err="1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Journ</a:t>
                          </a:r>
                          <a:r>
                            <a:rPr lang="en-US" sz="1800" i="1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.</a:t>
                          </a:r>
                          <a:br>
                            <a:rPr lang="en-US" sz="1800" i="1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800" i="1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Mag. Resonance</a:t>
                          </a:r>
                          <a:endParaRPr lang="en-CA" sz="1800" i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i="1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ESSCIRC</a:t>
                          </a:r>
                          <a:endParaRPr lang="en-CA" sz="1800" i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i="1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IEEE Trans. On Circ. and Sys.</a:t>
                          </a:r>
                          <a:endParaRPr lang="en-CA" sz="1800" i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9103156"/>
                      </a:ext>
                    </a:extLst>
                  </a:tr>
                  <a:tr h="94945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CA" sz="1800" b="0" i="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Primary</a:t>
                          </a:r>
                          <a:r>
                            <a:rPr lang="en-CA" sz="1800" b="0" i="0" baseline="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Field Strength: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en-CA" sz="18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b="1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 T</a:t>
                          </a:r>
                          <a:endParaRPr lang="en-CA" sz="1800" b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b="1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0.101 T</a:t>
                          </a:r>
                          <a:endParaRPr lang="en-CA" sz="1800" b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b="1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1.1 T</a:t>
                          </a:r>
                          <a:endParaRPr lang="en-CA" sz="1800" b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b="1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 T</a:t>
                          </a:r>
                          <a:endParaRPr lang="en-CA" sz="1800" b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4665609"/>
                      </a:ext>
                    </a:extLst>
                  </a:tr>
                  <a:tr h="441951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CA" sz="1800" b="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Larmor Freq:</a:t>
                          </a:r>
                          <a:r>
                            <a:rPr lang="en-CA" sz="1800" b="0" baseline="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oMath>
                          </a14:m>
                          <a:endParaRPr lang="en-CA" sz="18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b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21.8 MHz</a:t>
                          </a:r>
                          <a:endParaRPr lang="en-CA" sz="1800" b="1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b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3-5 MHz</a:t>
                          </a:r>
                          <a:endParaRPr lang="en-CA" sz="1800" b="1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b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48 MHz</a:t>
                          </a:r>
                          <a:endParaRPr lang="en-CA" sz="1800" b="1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b="1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21.07 MHz</a:t>
                          </a:r>
                          <a:endParaRPr lang="en-CA" sz="1800" b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83639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A3A6F4EE-0E9F-E8DC-41C8-C2B66776FD7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1360145"/>
                  </p:ext>
                </p:extLst>
              </p:nvPr>
            </p:nvGraphicFramePr>
            <p:xfrm>
              <a:off x="1545826" y="2550196"/>
              <a:ext cx="9095197" cy="309727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618016">
                      <a:extLst>
                        <a:ext uri="{9D8B030D-6E8A-4147-A177-3AD203B41FA5}">
                          <a16:colId xmlns:a16="http://schemas.microsoft.com/office/drawing/2014/main" val="2965760218"/>
                        </a:ext>
                      </a:extLst>
                    </a:gridCol>
                    <a:gridCol w="1834027">
                      <a:extLst>
                        <a:ext uri="{9D8B030D-6E8A-4147-A177-3AD203B41FA5}">
                          <a16:colId xmlns:a16="http://schemas.microsoft.com/office/drawing/2014/main" val="972762559"/>
                        </a:ext>
                      </a:extLst>
                    </a:gridCol>
                    <a:gridCol w="1849700">
                      <a:extLst>
                        <a:ext uri="{9D8B030D-6E8A-4147-A177-3AD203B41FA5}">
                          <a16:colId xmlns:a16="http://schemas.microsoft.com/office/drawing/2014/main" val="4151783164"/>
                        </a:ext>
                      </a:extLst>
                    </a:gridCol>
                    <a:gridCol w="1886277">
                      <a:extLst>
                        <a:ext uri="{9D8B030D-6E8A-4147-A177-3AD203B41FA5}">
                          <a16:colId xmlns:a16="http://schemas.microsoft.com/office/drawing/2014/main" val="381048996"/>
                        </a:ext>
                      </a:extLst>
                    </a:gridCol>
                    <a:gridCol w="1907177">
                      <a:extLst>
                        <a:ext uri="{9D8B030D-6E8A-4147-A177-3AD203B41FA5}">
                          <a16:colId xmlns:a16="http://schemas.microsoft.com/office/drawing/2014/main" val="3464517091"/>
                        </a:ext>
                      </a:extLst>
                    </a:gridCol>
                  </a:tblGrid>
                  <a:tr h="48948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Reference</a:t>
                          </a:r>
                          <a:endParaRPr lang="en-CA" sz="18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CA" sz="1800" b="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Ha et al.</a:t>
                          </a:r>
                        </a:p>
                      </a:txBody>
                      <a:tcPr marL="68580" marR="68580" marT="0" marB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CA" sz="1800" b="0" dirty="0" err="1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Ariando</a:t>
                          </a:r>
                          <a:r>
                            <a:rPr lang="en-CA" sz="1800" b="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 et al.</a:t>
                          </a:r>
                        </a:p>
                      </a:txBody>
                      <a:tcPr marL="68580" marR="68580" marT="0" marB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CA" sz="1800" b="0" dirty="0" err="1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Bürkle</a:t>
                          </a:r>
                          <a:r>
                            <a:rPr lang="en-CA" sz="1800" b="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 et al.</a:t>
                          </a:r>
                        </a:p>
                      </a:txBody>
                      <a:tcPr marL="68580" marR="68580" marT="0" marB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CA" sz="1800" b="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Hong et al.</a:t>
                          </a:r>
                        </a:p>
                      </a:txBody>
                      <a:tcPr marL="68580" marR="68580" marT="0" marB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8050609"/>
                      </a:ext>
                    </a:extLst>
                  </a:tr>
                  <a:tr h="44269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Published Year</a:t>
                          </a:r>
                          <a:endParaRPr lang="en-CA" sz="18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2014</a:t>
                          </a:r>
                          <a:endParaRPr lang="en-CA" sz="18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2018</a:t>
                          </a:r>
                          <a:endParaRPr lang="en-CA" sz="18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2021</a:t>
                          </a:r>
                          <a:endParaRPr lang="en-CA" sz="18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2021</a:t>
                          </a:r>
                          <a:endParaRPr lang="en-CA" sz="18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604794"/>
                      </a:ext>
                    </a:extLst>
                  </a:tr>
                  <a:tr h="7736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CA" sz="1800" b="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Journal</a:t>
                          </a:r>
                        </a:p>
                      </a:txBody>
                      <a:tcPr marL="68580" marR="68580" marT="0" marB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CA" sz="1800" i="1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PNAS</a:t>
                          </a:r>
                        </a:p>
                      </a:txBody>
                      <a:tcPr marL="68580" marR="68580" marT="0" marB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i="1" dirty="0" err="1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Journ</a:t>
                          </a:r>
                          <a:r>
                            <a:rPr lang="en-US" sz="1800" i="1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.</a:t>
                          </a:r>
                          <a:br>
                            <a:rPr lang="en-US" sz="1800" i="1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800" i="1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Mag. Resonance</a:t>
                          </a:r>
                          <a:endParaRPr lang="en-CA" sz="1800" i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i="1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ESSCIRC</a:t>
                          </a:r>
                          <a:endParaRPr lang="en-CA" sz="1800" i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i="1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IEEE Trans. On Circ. and Sys.</a:t>
                          </a:r>
                          <a:endParaRPr lang="en-CA" sz="1800" i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9103156"/>
                      </a:ext>
                    </a:extLst>
                  </a:tr>
                  <a:tr h="9494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376" t="-180128" r="-462782" b="-53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b="1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 T</a:t>
                          </a:r>
                          <a:endParaRPr lang="en-CA" sz="1800" b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b="1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0.101 T</a:t>
                          </a:r>
                          <a:endParaRPr lang="en-CA" sz="1800" b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b="1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1.1 T</a:t>
                          </a:r>
                          <a:endParaRPr lang="en-CA" sz="1800" b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b="1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 T</a:t>
                          </a:r>
                          <a:endParaRPr lang="en-CA" sz="1800" b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4665609"/>
                      </a:ext>
                    </a:extLst>
                  </a:tr>
                  <a:tr h="4419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376" t="-598630" r="-462782" b="-136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b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21.8 MHz</a:t>
                          </a:r>
                          <a:endParaRPr lang="en-CA" sz="1800" b="1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b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3-5 MHz</a:t>
                          </a:r>
                          <a:endParaRPr lang="en-CA" sz="1800" b="1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b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48 MHz</a:t>
                          </a:r>
                          <a:endParaRPr lang="en-CA" sz="1800" b="1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b="1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21.07 MHz</a:t>
                          </a:r>
                          <a:endParaRPr lang="en-CA" sz="1800" b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83639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9608211-1ADF-DCE5-3041-2D55B7C15ACC}"/>
              </a:ext>
            </a:extLst>
          </p:cNvPr>
          <p:cNvSpPr txBox="1"/>
          <p:nvPr/>
        </p:nvSpPr>
        <p:spPr>
          <a:xfrm>
            <a:off x="0" y="6027003"/>
            <a:ext cx="1003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ea typeface="Dotum" panose="020B0600000101010101" pitchFamily="34" charset="-127"/>
                <a:cs typeface="Times New Roman" panose="02020603050405020304" pitchFamily="18" charset="0"/>
              </a:rPr>
              <a:t>Ha et al. </a:t>
            </a:r>
            <a:r>
              <a:rPr lang="en-US" sz="1200" i="1" dirty="0">
                <a:latin typeface="Times New Roman" panose="02020603050405020304" pitchFamily="18" charset="0"/>
                <a:ea typeface="Dotum" panose="020B0600000101010101" pitchFamily="34" charset="-127"/>
                <a:cs typeface="Times New Roman" panose="02020603050405020304" pitchFamily="18" charset="0"/>
              </a:rPr>
              <a:t>PNAS, </a:t>
            </a:r>
            <a:r>
              <a:rPr lang="en-US" sz="1200" dirty="0">
                <a:latin typeface="Times New Roman" panose="02020603050405020304" pitchFamily="18" charset="0"/>
                <a:ea typeface="Dotum" panose="020B0600000101010101" pitchFamily="34" charset="-127"/>
                <a:cs typeface="Times New Roman" panose="02020603050405020304" pitchFamily="18" charset="0"/>
              </a:rPr>
              <a:t>2014 (Ham group, Univ. Harvard)</a:t>
            </a:r>
          </a:p>
          <a:p>
            <a:r>
              <a:rPr lang="en-US" sz="1200" dirty="0" err="1">
                <a:latin typeface="Times New Roman" panose="02020603050405020304" pitchFamily="18" charset="0"/>
                <a:ea typeface="Dotum" panose="020B0600000101010101" pitchFamily="34" charset="-127"/>
                <a:cs typeface="Times New Roman" panose="02020603050405020304" pitchFamily="18" charset="0"/>
              </a:rPr>
              <a:t>Ariando</a:t>
            </a:r>
            <a:r>
              <a:rPr lang="en-US" sz="1200" dirty="0">
                <a:latin typeface="Times New Roman" panose="02020603050405020304" pitchFamily="18" charset="0"/>
                <a:ea typeface="Dotum" panose="020B0600000101010101" pitchFamily="34" charset="-127"/>
                <a:cs typeface="Times New Roman" panose="02020603050405020304" pitchFamily="18" charset="0"/>
              </a:rPr>
              <a:t> et al. </a:t>
            </a:r>
            <a:r>
              <a:rPr lang="en-US" sz="1200" i="1" dirty="0" err="1">
                <a:latin typeface="Times New Roman" panose="02020603050405020304" pitchFamily="18" charset="0"/>
                <a:ea typeface="Dotum" panose="020B0600000101010101" pitchFamily="34" charset="-127"/>
                <a:cs typeface="Times New Roman" panose="02020603050405020304" pitchFamily="18" charset="0"/>
              </a:rPr>
              <a:t>Journ</a:t>
            </a:r>
            <a:r>
              <a:rPr lang="en-US" sz="1200" i="1" dirty="0">
                <a:latin typeface="Times New Roman" panose="02020603050405020304" pitchFamily="18" charset="0"/>
                <a:ea typeface="Dotum" panose="020B0600000101010101" pitchFamily="34" charset="-127"/>
                <a:cs typeface="Times New Roman" panose="02020603050405020304" pitchFamily="18" charset="0"/>
              </a:rPr>
              <a:t>. of Mag. Resonance, </a:t>
            </a:r>
            <a:r>
              <a:rPr lang="en-US" sz="1200" dirty="0">
                <a:latin typeface="Times New Roman" panose="02020603050405020304" pitchFamily="18" charset="0"/>
                <a:ea typeface="Dotum" panose="020B0600000101010101" pitchFamily="34" charset="-127"/>
                <a:cs typeface="Times New Roman" panose="02020603050405020304" pitchFamily="18" charset="0"/>
              </a:rPr>
              <a:t>2019 (</a:t>
            </a:r>
            <a:r>
              <a:rPr lang="en-US" sz="1200" dirty="0" err="1">
                <a:latin typeface="Times New Roman" panose="02020603050405020304" pitchFamily="18" charset="0"/>
                <a:ea typeface="Dotum" panose="020B0600000101010101" pitchFamily="34" charset="-127"/>
                <a:cs typeface="Times New Roman" panose="02020603050405020304" pitchFamily="18" charset="0"/>
              </a:rPr>
              <a:t>S.Mandal</a:t>
            </a:r>
            <a:r>
              <a:rPr lang="en-US" sz="1200" dirty="0">
                <a:latin typeface="Times New Roman" panose="02020603050405020304" pitchFamily="18" charset="0"/>
                <a:ea typeface="Dotum" panose="020B0600000101010101" pitchFamily="34" charset="-127"/>
                <a:cs typeface="Times New Roman" panose="02020603050405020304" pitchFamily="18" charset="0"/>
              </a:rPr>
              <a:t> group, Univ. Western Reserve)</a:t>
            </a:r>
          </a:p>
          <a:p>
            <a:r>
              <a:rPr lang="en-CA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Bürkle</a:t>
            </a:r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ESSCIRC,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2021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J.Anders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group, Univ. Stuttgart)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Hong et al.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Trans. on Circ. and Sys.,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2021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N.Sun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group, Univ. Tsinghua)</a:t>
            </a:r>
            <a:endParaRPr lang="en-CA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00F4D9-A90A-E572-E9D1-249F2E99961C}"/>
              </a:ext>
            </a:extLst>
          </p:cNvPr>
          <p:cNvSpPr txBox="1"/>
          <p:nvPr/>
        </p:nvSpPr>
        <p:spPr>
          <a:xfrm>
            <a:off x="361545" y="181007"/>
            <a:ext cx="2691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Background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DCB4EA-7BA5-E639-E5B9-D7D1C3DEAA7F}"/>
              </a:ext>
            </a:extLst>
          </p:cNvPr>
          <p:cNvSpPr txBox="1"/>
          <p:nvPr/>
        </p:nvSpPr>
        <p:spPr>
          <a:xfrm>
            <a:off x="4820361" y="181007"/>
            <a:ext cx="25512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of Art</a:t>
            </a:r>
            <a:endParaRPr lang="en-CA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15C0AB-76B1-D29B-14E0-1BE1D51A0526}"/>
              </a:ext>
            </a:extLst>
          </p:cNvPr>
          <p:cNvSpPr txBox="1"/>
          <p:nvPr/>
        </p:nvSpPr>
        <p:spPr>
          <a:xfrm>
            <a:off x="9021503" y="181007"/>
            <a:ext cx="2920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Larmor Freq.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D50C83-D057-5B83-CD92-2A7106ECDF40}"/>
                  </a:ext>
                </a:extLst>
              </p:cNvPr>
              <p:cNvSpPr txBox="1"/>
              <p:nvPr/>
            </p:nvSpPr>
            <p:spPr>
              <a:xfrm>
                <a:off x="3420000" y="1584265"/>
                <a:ext cx="53519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effectLst/>
                              <a:latin typeface="Cambria Math" panose="020405030504060302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2400">
                          <a:effectLst/>
                          <a:latin typeface="Cambria Math" panose="02040503050406030204" pitchFamily="18" charset="0"/>
                          <a:ea typeface="Dotum" panose="020B0600000101010101" pitchFamily="34" charset="-127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Dotum" panose="020B0600000101010101" pitchFamily="34" charset="-127"/>
                          <a:cs typeface="Times New Roman" panose="02020603050405020304" pitchFamily="18" charset="0"/>
                        </a:rPr>
                        <m:t>h𝑓</m:t>
                      </m:r>
                      <m:r>
                        <a:rPr lang="en-US" sz="2400">
                          <a:effectLst/>
                          <a:latin typeface="Cambria Math" panose="02040503050406030204" pitchFamily="18" charset="0"/>
                          <a:ea typeface="Dotum" panose="020B0600000101010101" pitchFamily="34" charset="-127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Dotum" panose="020B0600000101010101" pitchFamily="34" charset="-127"/>
                          <a:cs typeface="Times New Roman" panose="02020603050405020304" pitchFamily="18" charset="0"/>
                        </a:rPr>
                        <m:t>𝜇</m:t>
                      </m:r>
                      <m:sSub>
                        <m:sSubPr>
                          <m:ctrlPr>
                            <a:rPr lang="en-CA" sz="24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>
                              <a:effectLst/>
                              <a:latin typeface="Cambria Math" panose="020405030504060302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sz="2400" b="0" i="1" smtClean="0">
                          <a:effectLst/>
                          <a:latin typeface="Cambria Math" panose="02040503050406030204" pitchFamily="18" charset="0"/>
                          <a:ea typeface="Dotum" panose="020B0600000101010101" pitchFamily="34" charset="-127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Dotum" panose="020B0600000101010101" pitchFamily="34" charset="-127"/>
                          <a:cs typeface="Times New Roman" panose="02020603050405020304" pitchFamily="18" charset="0"/>
                        </a:rPr>
                        <m:t>𝑜𝑠</m:t>
                      </m:r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D50C83-D057-5B83-CD92-2A7106ECD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000" y="1584265"/>
                <a:ext cx="5351999" cy="461665"/>
              </a:xfrm>
              <a:prstGeom prst="rect">
                <a:avLst/>
              </a:prstGeom>
              <a:blipFill>
                <a:blip r:embed="rId5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181458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E1CA300-B113-EF4D-5AB9-B295A75F1048}"/>
              </a:ext>
            </a:extLst>
          </p:cNvPr>
          <p:cNvSpPr/>
          <p:nvPr/>
        </p:nvSpPr>
        <p:spPr>
          <a:xfrm>
            <a:off x="0" y="0"/>
            <a:ext cx="3420000" cy="108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942831-D8CC-B69F-002D-2138C9ACE7A5}"/>
              </a:ext>
            </a:extLst>
          </p:cNvPr>
          <p:cNvSpPr/>
          <p:nvPr/>
        </p:nvSpPr>
        <p:spPr>
          <a:xfrm>
            <a:off x="3414852" y="0"/>
            <a:ext cx="5357147" cy="108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9B4C92-B03B-CDA1-44D0-90E0F8DDE02B}"/>
              </a:ext>
            </a:extLst>
          </p:cNvPr>
          <p:cNvSpPr/>
          <p:nvPr/>
        </p:nvSpPr>
        <p:spPr>
          <a:xfrm>
            <a:off x="8771999" y="0"/>
            <a:ext cx="3420000" cy="108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450D82-DEE1-4A91-1376-430DA838513C}"/>
              </a:ext>
            </a:extLst>
          </p:cNvPr>
          <p:cNvSpPr/>
          <p:nvPr/>
        </p:nvSpPr>
        <p:spPr>
          <a:xfrm>
            <a:off x="-1" y="6027003"/>
            <a:ext cx="12192000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A3A6F4EE-0E9F-E8DC-41C8-C2B66776FD7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380029"/>
                  </p:ext>
                </p:extLst>
              </p:nvPr>
            </p:nvGraphicFramePr>
            <p:xfrm>
              <a:off x="1435210" y="2070918"/>
              <a:ext cx="9316429" cy="315627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656370">
                      <a:extLst>
                        <a:ext uri="{9D8B030D-6E8A-4147-A177-3AD203B41FA5}">
                          <a16:colId xmlns:a16="http://schemas.microsoft.com/office/drawing/2014/main" val="2965760218"/>
                        </a:ext>
                      </a:extLst>
                    </a:gridCol>
                    <a:gridCol w="1907177">
                      <a:extLst>
                        <a:ext uri="{9D8B030D-6E8A-4147-A177-3AD203B41FA5}">
                          <a16:colId xmlns:a16="http://schemas.microsoft.com/office/drawing/2014/main" val="972762559"/>
                        </a:ext>
                      </a:extLst>
                    </a:gridCol>
                    <a:gridCol w="1917627">
                      <a:extLst>
                        <a:ext uri="{9D8B030D-6E8A-4147-A177-3AD203B41FA5}">
                          <a16:colId xmlns:a16="http://schemas.microsoft.com/office/drawing/2014/main" val="4151783164"/>
                        </a:ext>
                      </a:extLst>
                    </a:gridCol>
                    <a:gridCol w="1907177">
                      <a:extLst>
                        <a:ext uri="{9D8B030D-6E8A-4147-A177-3AD203B41FA5}">
                          <a16:colId xmlns:a16="http://schemas.microsoft.com/office/drawing/2014/main" val="381048996"/>
                        </a:ext>
                      </a:extLst>
                    </a:gridCol>
                    <a:gridCol w="1928078">
                      <a:extLst>
                        <a:ext uri="{9D8B030D-6E8A-4147-A177-3AD203B41FA5}">
                          <a16:colId xmlns:a16="http://schemas.microsoft.com/office/drawing/2014/main" val="3464517091"/>
                        </a:ext>
                      </a:extLst>
                    </a:gridCol>
                  </a:tblGrid>
                  <a:tr h="48593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Reference</a:t>
                          </a:r>
                          <a:endParaRPr lang="en-CA" sz="18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CA" sz="1800" b="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Ha et al.</a:t>
                          </a:r>
                        </a:p>
                      </a:txBody>
                      <a:tcPr marL="68580" marR="68580" marT="0" marB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CA" sz="1800" b="0" dirty="0" err="1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Ariando</a:t>
                          </a:r>
                          <a:r>
                            <a:rPr lang="en-CA" sz="1800" b="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 et al.</a:t>
                          </a:r>
                        </a:p>
                      </a:txBody>
                      <a:tcPr marL="68580" marR="68580" marT="0" marB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CA" sz="1800" b="0" dirty="0" err="1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Bürkle</a:t>
                          </a:r>
                          <a:r>
                            <a:rPr lang="en-CA" sz="1800" b="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 et al.</a:t>
                          </a:r>
                        </a:p>
                      </a:txBody>
                      <a:tcPr marL="68580" marR="68580" marT="0" marB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CA" sz="1800" b="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Hong et al.</a:t>
                          </a:r>
                        </a:p>
                      </a:txBody>
                      <a:tcPr marL="68580" marR="68580" marT="0" marB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8050609"/>
                      </a:ext>
                    </a:extLst>
                  </a:tr>
                  <a:tr h="4019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Published Year</a:t>
                          </a:r>
                          <a:endParaRPr lang="en-CA" sz="18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2014</a:t>
                          </a:r>
                          <a:endParaRPr lang="en-CA" sz="18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2018</a:t>
                          </a:r>
                          <a:endParaRPr lang="en-CA" sz="18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2021</a:t>
                          </a:r>
                          <a:endParaRPr lang="en-CA" sz="18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2021</a:t>
                          </a:r>
                          <a:endParaRPr lang="en-CA" sz="18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604794"/>
                      </a:ext>
                    </a:extLst>
                  </a:tr>
                  <a:tr h="4019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CA" sz="1800" b="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Journal</a:t>
                          </a:r>
                        </a:p>
                      </a:txBody>
                      <a:tcPr marL="68580" marR="68580" marT="0" marB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CA" sz="1800" i="1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PNAS</a:t>
                          </a:r>
                        </a:p>
                      </a:txBody>
                      <a:tcPr marL="68580" marR="68580" marT="0" marB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i="1" dirty="0" err="1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Journ</a:t>
                          </a:r>
                          <a:r>
                            <a:rPr lang="en-US" sz="1800" i="1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.</a:t>
                          </a:r>
                          <a:br>
                            <a:rPr lang="en-US" sz="1800" i="1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800" i="1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Mag. Resonance</a:t>
                          </a:r>
                          <a:endParaRPr lang="en-CA" sz="1800" i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i="1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ESSCIRC</a:t>
                          </a:r>
                          <a:endParaRPr lang="en-CA" sz="1800" i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i="1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IEEE Trans. On Circ. and Sys.</a:t>
                          </a:r>
                          <a:endParaRPr lang="en-CA" sz="1800" i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3425620"/>
                      </a:ext>
                    </a:extLst>
                  </a:tr>
                  <a:tr h="54118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CA" sz="1800" b="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Larmor</m:t>
                                </m:r>
                                <m:r>
                                  <m:rPr>
                                    <m:nor/>
                                  </m:rPr>
                                  <a:rPr lang="en-CA" sz="1800" b="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CA" sz="1800" b="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Freq</m:t>
                                </m:r>
                                <m:r>
                                  <m:rPr>
                                    <m:nor/>
                                  </m:rPr>
                                  <a:rPr lang="en-CA" sz="1800" b="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: </m:t>
                                </m:r>
                                <m:sSub>
                                  <m:sSubPr>
                                    <m:ctrlPr>
                                      <a:rPr lang="en-CA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8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b="1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21.8 MHz</a:t>
                          </a:r>
                          <a:endParaRPr lang="en-CA" sz="1800" b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b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3-5 MHz</a:t>
                          </a:r>
                          <a:endParaRPr lang="en-CA" sz="1800" b="1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b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48 MHz</a:t>
                          </a:r>
                          <a:endParaRPr lang="en-CA" sz="1800" b="1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b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21.07 MHz</a:t>
                          </a:r>
                          <a:endParaRPr lang="en-CA" sz="1800" b="1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8363953"/>
                      </a:ext>
                    </a:extLst>
                  </a:tr>
                  <a:tr h="49043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b="0" i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Receiver Type</a:t>
                          </a:r>
                          <a:endParaRPr lang="en-CA" sz="1800" b="0" i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b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I-Q demodulation</a:t>
                          </a:r>
                          <a:endParaRPr lang="en-CA" sz="1800" b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b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Direct sampling</a:t>
                          </a:r>
                          <a:endParaRPr lang="en-CA" sz="1800" b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b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I-Q demodulation</a:t>
                          </a:r>
                          <a:endParaRPr lang="en-CA" sz="1800" b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b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I-Q demodulation</a:t>
                          </a:r>
                          <a:endParaRPr lang="en-CA" sz="1800" b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0551267"/>
                      </a:ext>
                    </a:extLst>
                  </a:tr>
                  <a:tr h="46309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ADC Type</a:t>
                          </a:r>
                          <a:endParaRPr lang="en-CA" sz="1800" b="0" i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>
                            <a:lnSpc>
                              <a:spcPct val="150000"/>
                            </a:lnSpc>
                            <a:buFont typeface="Symbol" panose="05050102010706020507" pitchFamily="18" charset="2"/>
                            <a:buNone/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14-bit </a:t>
                          </a:r>
                          <a:r>
                            <a:rPr lang="en-US" sz="1800" b="1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20 kHz</a:t>
                          </a:r>
                          <a:endParaRPr lang="en-CA" sz="1800" b="1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>
                            <a:lnSpc>
                              <a:spcPct val="150000"/>
                            </a:lnSpc>
                            <a:buFont typeface="Symbol" panose="05050102010706020507" pitchFamily="18" charset="2"/>
                            <a:buNone/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14-bit </a:t>
                          </a:r>
                          <a:r>
                            <a:rPr lang="en-US" sz="1800" b="1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25 MHz</a:t>
                          </a:r>
                          <a:endParaRPr lang="en-CA" sz="1800" b="1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CA" sz="18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  <a:buFont typeface="Symbol" panose="05050102010706020507" pitchFamily="18" charset="2"/>
                            <a:buNone/>
                          </a:pPr>
                          <a:r>
                            <a:rPr lang="en-US" sz="18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11-bit </a:t>
                          </a:r>
                          <a:r>
                            <a:rPr lang="en-US" sz="1800" b="1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2 MHz</a:t>
                          </a:r>
                          <a:endParaRPr lang="en-CA" sz="1800" b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21987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A3A6F4EE-0E9F-E8DC-41C8-C2B66776FD7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380029"/>
                  </p:ext>
                </p:extLst>
              </p:nvPr>
            </p:nvGraphicFramePr>
            <p:xfrm>
              <a:off x="1435210" y="2070918"/>
              <a:ext cx="9316429" cy="315627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656370">
                      <a:extLst>
                        <a:ext uri="{9D8B030D-6E8A-4147-A177-3AD203B41FA5}">
                          <a16:colId xmlns:a16="http://schemas.microsoft.com/office/drawing/2014/main" val="2965760218"/>
                        </a:ext>
                      </a:extLst>
                    </a:gridCol>
                    <a:gridCol w="1907177">
                      <a:extLst>
                        <a:ext uri="{9D8B030D-6E8A-4147-A177-3AD203B41FA5}">
                          <a16:colId xmlns:a16="http://schemas.microsoft.com/office/drawing/2014/main" val="972762559"/>
                        </a:ext>
                      </a:extLst>
                    </a:gridCol>
                    <a:gridCol w="1917627">
                      <a:extLst>
                        <a:ext uri="{9D8B030D-6E8A-4147-A177-3AD203B41FA5}">
                          <a16:colId xmlns:a16="http://schemas.microsoft.com/office/drawing/2014/main" val="4151783164"/>
                        </a:ext>
                      </a:extLst>
                    </a:gridCol>
                    <a:gridCol w="1907177">
                      <a:extLst>
                        <a:ext uri="{9D8B030D-6E8A-4147-A177-3AD203B41FA5}">
                          <a16:colId xmlns:a16="http://schemas.microsoft.com/office/drawing/2014/main" val="381048996"/>
                        </a:ext>
                      </a:extLst>
                    </a:gridCol>
                    <a:gridCol w="1928078">
                      <a:extLst>
                        <a:ext uri="{9D8B030D-6E8A-4147-A177-3AD203B41FA5}">
                          <a16:colId xmlns:a16="http://schemas.microsoft.com/office/drawing/2014/main" val="3464517091"/>
                        </a:ext>
                      </a:extLst>
                    </a:gridCol>
                  </a:tblGrid>
                  <a:tr h="48593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Reference</a:t>
                          </a:r>
                          <a:endParaRPr lang="en-CA" sz="18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CA" sz="1800" b="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Ha et al.</a:t>
                          </a:r>
                        </a:p>
                      </a:txBody>
                      <a:tcPr marL="68580" marR="68580" marT="0" marB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CA" sz="1800" b="0" dirty="0" err="1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Ariando</a:t>
                          </a:r>
                          <a:r>
                            <a:rPr lang="en-CA" sz="1800" b="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 et al.</a:t>
                          </a:r>
                        </a:p>
                      </a:txBody>
                      <a:tcPr marL="68580" marR="68580" marT="0" marB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CA" sz="1800" b="0" dirty="0" err="1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Bürkle</a:t>
                          </a:r>
                          <a:r>
                            <a:rPr lang="en-CA" sz="1800" b="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 et al.</a:t>
                          </a:r>
                        </a:p>
                      </a:txBody>
                      <a:tcPr marL="68580" marR="68580" marT="0" marB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CA" sz="1800" b="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Hong et al.</a:t>
                          </a:r>
                        </a:p>
                      </a:txBody>
                      <a:tcPr marL="68580" marR="68580" marT="0" marB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8050609"/>
                      </a:ext>
                    </a:extLst>
                  </a:tr>
                  <a:tr h="4019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Published Year</a:t>
                          </a:r>
                          <a:endParaRPr lang="en-CA" sz="18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2014</a:t>
                          </a:r>
                          <a:endParaRPr lang="en-CA" sz="18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2018</a:t>
                          </a:r>
                          <a:endParaRPr lang="en-CA" sz="18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2021</a:t>
                          </a:r>
                          <a:endParaRPr lang="en-CA" sz="18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2021</a:t>
                          </a:r>
                          <a:endParaRPr lang="en-CA" sz="18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604794"/>
                      </a:ext>
                    </a:extLst>
                  </a:tr>
                  <a:tr h="7736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CA" sz="1800" b="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Journal</a:t>
                          </a:r>
                        </a:p>
                      </a:txBody>
                      <a:tcPr marL="68580" marR="68580" marT="0" marB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CA" sz="1800" i="1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PNAS</a:t>
                          </a:r>
                        </a:p>
                      </a:txBody>
                      <a:tcPr marL="68580" marR="68580" marT="0" marB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i="1" dirty="0" err="1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Journ</a:t>
                          </a:r>
                          <a:r>
                            <a:rPr lang="en-US" sz="1800" i="1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.</a:t>
                          </a:r>
                          <a:br>
                            <a:rPr lang="en-US" sz="1800" i="1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800" i="1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Mag. Resonance</a:t>
                          </a:r>
                          <a:endParaRPr lang="en-CA" sz="1800" i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i="1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ESSCIRC</a:t>
                          </a:r>
                          <a:endParaRPr lang="en-CA" sz="1800" i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i="1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IEEE Trans. On Circ. and Sys.</a:t>
                          </a:r>
                          <a:endParaRPr lang="en-CA" sz="1800" i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3425620"/>
                      </a:ext>
                    </a:extLst>
                  </a:tr>
                  <a:tr h="5411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68" t="-307865" r="-463603" b="-193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b="1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21.8 MHz</a:t>
                          </a:r>
                          <a:endParaRPr lang="en-CA" sz="1800" b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b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3-5 MHz</a:t>
                          </a:r>
                          <a:endParaRPr lang="en-CA" sz="1800" b="1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b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48 MHz</a:t>
                          </a:r>
                          <a:endParaRPr lang="en-CA" sz="1800" b="1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b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21.07 MHz</a:t>
                          </a:r>
                          <a:endParaRPr lang="en-CA" sz="1800" b="1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8363953"/>
                      </a:ext>
                    </a:extLst>
                  </a:tr>
                  <a:tr h="49043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b="0" i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Receiver Type</a:t>
                          </a:r>
                          <a:endParaRPr lang="en-CA" sz="1800" b="0" i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b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I-Q demodulation</a:t>
                          </a:r>
                          <a:endParaRPr lang="en-CA" sz="1800" b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b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Direct sampling</a:t>
                          </a:r>
                          <a:endParaRPr lang="en-CA" sz="1800" b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b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I-Q demodulation</a:t>
                          </a:r>
                          <a:endParaRPr lang="en-CA" sz="1800" b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b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I-Q demodulation</a:t>
                          </a:r>
                          <a:endParaRPr lang="en-CA" sz="1800" b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0551267"/>
                      </a:ext>
                    </a:extLst>
                  </a:tr>
                  <a:tr h="46309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ADC Type</a:t>
                          </a:r>
                          <a:endParaRPr lang="en-CA" sz="1800" b="0" i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>
                            <a:lnSpc>
                              <a:spcPct val="150000"/>
                            </a:lnSpc>
                            <a:buFont typeface="Symbol" panose="05050102010706020507" pitchFamily="18" charset="2"/>
                            <a:buNone/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14-bit </a:t>
                          </a:r>
                          <a:r>
                            <a:rPr lang="en-US" sz="1800" b="1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20 kHz</a:t>
                          </a:r>
                          <a:endParaRPr lang="en-CA" sz="1800" b="1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>
                            <a:lnSpc>
                              <a:spcPct val="150000"/>
                            </a:lnSpc>
                            <a:buFont typeface="Symbol" panose="05050102010706020507" pitchFamily="18" charset="2"/>
                            <a:buNone/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14-bit </a:t>
                          </a:r>
                          <a:r>
                            <a:rPr lang="en-US" sz="1800" b="1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25 MHz</a:t>
                          </a:r>
                          <a:endParaRPr lang="en-CA" sz="1800" b="1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CA" sz="18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  <a:buFont typeface="Symbol" panose="05050102010706020507" pitchFamily="18" charset="2"/>
                            <a:buNone/>
                          </a:pPr>
                          <a:r>
                            <a:rPr lang="en-US" sz="18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11-bit </a:t>
                          </a:r>
                          <a:r>
                            <a:rPr lang="en-US" sz="1800" b="1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Dotum" panose="020B0600000101010101" pitchFamily="34" charset="-127"/>
                              <a:cs typeface="Times New Roman" panose="02020603050405020304" pitchFamily="18" charset="0"/>
                            </a:rPr>
                            <a:t>2 MHz</a:t>
                          </a:r>
                          <a:endParaRPr lang="en-CA" sz="1800" b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Dotum" panose="020B060000010101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219871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9608211-1ADF-DCE5-3041-2D55B7C15ACC}"/>
              </a:ext>
            </a:extLst>
          </p:cNvPr>
          <p:cNvSpPr txBox="1"/>
          <p:nvPr/>
        </p:nvSpPr>
        <p:spPr>
          <a:xfrm>
            <a:off x="0" y="6027003"/>
            <a:ext cx="1003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ea typeface="Dotum" panose="020B0600000101010101" pitchFamily="34" charset="-127"/>
                <a:cs typeface="Times New Roman" panose="02020603050405020304" pitchFamily="18" charset="0"/>
              </a:rPr>
              <a:t>Ha et al. </a:t>
            </a:r>
            <a:r>
              <a:rPr lang="en-US" sz="1200" i="1" dirty="0">
                <a:latin typeface="Times New Roman" panose="02020603050405020304" pitchFamily="18" charset="0"/>
                <a:ea typeface="Dotum" panose="020B0600000101010101" pitchFamily="34" charset="-127"/>
                <a:cs typeface="Times New Roman" panose="02020603050405020304" pitchFamily="18" charset="0"/>
              </a:rPr>
              <a:t>PNAS, </a:t>
            </a:r>
            <a:r>
              <a:rPr lang="en-US" sz="1200" dirty="0">
                <a:latin typeface="Times New Roman" panose="02020603050405020304" pitchFamily="18" charset="0"/>
                <a:ea typeface="Dotum" panose="020B0600000101010101" pitchFamily="34" charset="-127"/>
                <a:cs typeface="Times New Roman" panose="02020603050405020304" pitchFamily="18" charset="0"/>
              </a:rPr>
              <a:t>2014 (Ham group, Univ. Harvard)</a:t>
            </a:r>
          </a:p>
          <a:p>
            <a:r>
              <a:rPr lang="en-US" sz="1200" dirty="0" err="1">
                <a:latin typeface="Times New Roman" panose="02020603050405020304" pitchFamily="18" charset="0"/>
                <a:ea typeface="Dotum" panose="020B0600000101010101" pitchFamily="34" charset="-127"/>
                <a:cs typeface="Times New Roman" panose="02020603050405020304" pitchFamily="18" charset="0"/>
              </a:rPr>
              <a:t>Ariando</a:t>
            </a:r>
            <a:r>
              <a:rPr lang="en-US" sz="1200" dirty="0">
                <a:latin typeface="Times New Roman" panose="02020603050405020304" pitchFamily="18" charset="0"/>
                <a:ea typeface="Dotum" panose="020B0600000101010101" pitchFamily="34" charset="-127"/>
                <a:cs typeface="Times New Roman" panose="02020603050405020304" pitchFamily="18" charset="0"/>
              </a:rPr>
              <a:t> et al. </a:t>
            </a:r>
            <a:r>
              <a:rPr lang="en-US" sz="1200" i="1" dirty="0" err="1">
                <a:latin typeface="Times New Roman" panose="02020603050405020304" pitchFamily="18" charset="0"/>
                <a:ea typeface="Dotum" panose="020B0600000101010101" pitchFamily="34" charset="-127"/>
                <a:cs typeface="Times New Roman" panose="02020603050405020304" pitchFamily="18" charset="0"/>
              </a:rPr>
              <a:t>Journ</a:t>
            </a:r>
            <a:r>
              <a:rPr lang="en-US" sz="1200" i="1" dirty="0">
                <a:latin typeface="Times New Roman" panose="02020603050405020304" pitchFamily="18" charset="0"/>
                <a:ea typeface="Dotum" panose="020B0600000101010101" pitchFamily="34" charset="-127"/>
                <a:cs typeface="Times New Roman" panose="02020603050405020304" pitchFamily="18" charset="0"/>
              </a:rPr>
              <a:t>. of Mag. Resonance, </a:t>
            </a:r>
            <a:r>
              <a:rPr lang="en-US" sz="1200" dirty="0">
                <a:latin typeface="Times New Roman" panose="02020603050405020304" pitchFamily="18" charset="0"/>
                <a:ea typeface="Dotum" panose="020B0600000101010101" pitchFamily="34" charset="-127"/>
                <a:cs typeface="Times New Roman" panose="02020603050405020304" pitchFamily="18" charset="0"/>
              </a:rPr>
              <a:t>2019 (</a:t>
            </a:r>
            <a:r>
              <a:rPr lang="en-US" sz="1200" dirty="0" err="1">
                <a:latin typeface="Times New Roman" panose="02020603050405020304" pitchFamily="18" charset="0"/>
                <a:ea typeface="Dotum" panose="020B0600000101010101" pitchFamily="34" charset="-127"/>
                <a:cs typeface="Times New Roman" panose="02020603050405020304" pitchFamily="18" charset="0"/>
              </a:rPr>
              <a:t>S.Mandal</a:t>
            </a:r>
            <a:r>
              <a:rPr lang="en-US" sz="1200" dirty="0">
                <a:latin typeface="Times New Roman" panose="02020603050405020304" pitchFamily="18" charset="0"/>
                <a:ea typeface="Dotum" panose="020B0600000101010101" pitchFamily="34" charset="-127"/>
                <a:cs typeface="Times New Roman" panose="02020603050405020304" pitchFamily="18" charset="0"/>
              </a:rPr>
              <a:t> group, Univ. Western Reserve)</a:t>
            </a:r>
          </a:p>
          <a:p>
            <a:r>
              <a:rPr lang="en-CA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Bürkle</a:t>
            </a:r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ESSCIRC,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2021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J.Anders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group, Univ. Stuttgart)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Hong et al.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Trans. on Circ. and Sys.,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2021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N.Sun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group, Univ. Tsinghua)</a:t>
            </a:r>
            <a:endParaRPr lang="en-CA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98702F-9338-1724-5E71-C7CED63E5520}"/>
              </a:ext>
            </a:extLst>
          </p:cNvPr>
          <p:cNvSpPr txBox="1"/>
          <p:nvPr/>
        </p:nvSpPr>
        <p:spPr>
          <a:xfrm>
            <a:off x="361545" y="181007"/>
            <a:ext cx="2691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Background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66617E-262C-2CDB-53E7-7AE28406EA0F}"/>
              </a:ext>
            </a:extLst>
          </p:cNvPr>
          <p:cNvSpPr txBox="1"/>
          <p:nvPr/>
        </p:nvSpPr>
        <p:spPr>
          <a:xfrm>
            <a:off x="4820361" y="181007"/>
            <a:ext cx="25512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of Art</a:t>
            </a:r>
            <a:endParaRPr lang="en-CA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DD1011-1494-0E5B-0CE3-78983A88578A}"/>
              </a:ext>
            </a:extLst>
          </p:cNvPr>
          <p:cNvSpPr txBox="1"/>
          <p:nvPr/>
        </p:nvSpPr>
        <p:spPr>
          <a:xfrm>
            <a:off x="8729756" y="181007"/>
            <a:ext cx="3504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NMR Receivers</a:t>
            </a:r>
            <a:endParaRPr lang="en-CA" sz="4000" dirty="0"/>
          </a:p>
        </p:txBody>
      </p:sp>
    </p:spTree>
    <p:extLst>
      <p:ext uri="{BB962C8B-B14F-4D97-AF65-F5344CB8AC3E}">
        <p14:creationId xmlns:p14="http://schemas.microsoft.com/office/powerpoint/2010/main" val="2470033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760</TotalTime>
  <Words>4527</Words>
  <Application>Microsoft Office PowerPoint</Application>
  <PresentationFormat>Widescreen</PresentationFormat>
  <Paragraphs>671</Paragraphs>
  <Slides>48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Symbol</vt:lpstr>
      <vt:lpstr>Times New Roman</vt:lpstr>
      <vt:lpstr>Office Theme</vt:lpstr>
      <vt:lpstr>Portable NMR Spectroscopy with Direct Sampling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Portable NMR Spectroscopy with Direct Sampling</dc:title>
  <dc:creator>Kevin Kim</dc:creator>
  <cp:lastModifiedBy>Kevin Kim</cp:lastModifiedBy>
  <cp:revision>1</cp:revision>
  <dcterms:created xsi:type="dcterms:W3CDTF">2023-01-03T18:09:44Z</dcterms:created>
  <dcterms:modified xsi:type="dcterms:W3CDTF">2023-04-28T13:00:05Z</dcterms:modified>
</cp:coreProperties>
</file>